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0" r:id="rId3"/>
    <p:sldId id="271" r:id="rId4"/>
    <p:sldId id="262" r:id="rId5"/>
    <p:sldId id="263" r:id="rId6"/>
    <p:sldId id="261" r:id="rId7"/>
    <p:sldId id="270" r:id="rId8"/>
    <p:sldId id="265" r:id="rId9"/>
    <p:sldId id="264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77BCF9-4F4E-4058-A024-3004A68C158A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B72217-D94A-479F-9054-3248574DF4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721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942B-AFFB-4865-A153-99216BD4D5A7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4769-ADEF-43A5-8DD5-07368C4B1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409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942B-AFFB-4865-A153-99216BD4D5A7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4769-ADEF-43A5-8DD5-07368C4B1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916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942B-AFFB-4865-A153-99216BD4D5A7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4769-ADEF-43A5-8DD5-07368C4B1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216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942B-AFFB-4865-A153-99216BD4D5A7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4769-ADEF-43A5-8DD5-07368C4B1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338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942B-AFFB-4865-A153-99216BD4D5A7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4769-ADEF-43A5-8DD5-07368C4B1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029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942B-AFFB-4865-A153-99216BD4D5A7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4769-ADEF-43A5-8DD5-07368C4B1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615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942B-AFFB-4865-A153-99216BD4D5A7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4769-ADEF-43A5-8DD5-07368C4B1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439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942B-AFFB-4865-A153-99216BD4D5A7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4769-ADEF-43A5-8DD5-07368C4B1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143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942B-AFFB-4865-A153-99216BD4D5A7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4769-ADEF-43A5-8DD5-07368C4B1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679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942B-AFFB-4865-A153-99216BD4D5A7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4769-ADEF-43A5-8DD5-07368C4B1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287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942B-AFFB-4865-A153-99216BD4D5A7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4769-ADEF-43A5-8DD5-07368C4B1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267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5942B-AFFB-4865-A153-99216BD4D5A7}" type="datetimeFigureOut">
              <a:rPr lang="en-US" smtClean="0"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C4769-ADEF-43A5-8DD5-07368C4B1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129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76747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Goudy Stout" pitchFamily="18" charset="0"/>
              </a:rPr>
              <a:t>La </a:t>
            </a:r>
            <a:r>
              <a:rPr lang="en-US" dirty="0" err="1" smtClean="0">
                <a:latin typeface="Goudy Stout" pitchFamily="18" charset="0"/>
              </a:rPr>
              <a:t>mémoire</a:t>
            </a:r>
            <a:r>
              <a:rPr lang="en-US" dirty="0" smtClean="0">
                <a:latin typeface="Goudy Stout" pitchFamily="18" charset="0"/>
              </a:rPr>
              <a:t/>
            </a:r>
            <a:br>
              <a:rPr lang="en-US" dirty="0" smtClean="0">
                <a:latin typeface="Goudy Stout" pitchFamily="18" charset="0"/>
              </a:rPr>
            </a:br>
            <a:r>
              <a:rPr lang="en-US" dirty="0" smtClean="0">
                <a:latin typeface="Algerian" pitchFamily="82" charset="0"/>
              </a:rPr>
              <a:t>(</a:t>
            </a:r>
            <a:r>
              <a:rPr lang="en-US" dirty="0" err="1" smtClean="0">
                <a:latin typeface="Algerian" pitchFamily="82" charset="0"/>
              </a:rPr>
              <a:t>Dysgu</a:t>
            </a:r>
            <a:r>
              <a:rPr lang="en-US" dirty="0" smtClean="0">
                <a:latin typeface="Algerian" pitchFamily="82" charset="0"/>
              </a:rPr>
              <a:t> </a:t>
            </a:r>
            <a:r>
              <a:rPr lang="en-US" dirty="0" err="1" smtClean="0">
                <a:latin typeface="Algerian" pitchFamily="82" charset="0"/>
              </a:rPr>
              <a:t>ar</a:t>
            </a:r>
            <a:r>
              <a:rPr lang="en-US" dirty="0" smtClean="0">
                <a:latin typeface="Algerian" pitchFamily="82" charset="0"/>
              </a:rPr>
              <a:t> y </a:t>
            </a:r>
            <a:r>
              <a:rPr lang="en-US" dirty="0" err="1" smtClean="0">
                <a:latin typeface="Algerian" pitchFamily="82" charset="0"/>
              </a:rPr>
              <a:t>cof</a:t>
            </a:r>
            <a:r>
              <a:rPr lang="en-US" dirty="0" smtClean="0">
                <a:latin typeface="Algerian" pitchFamily="82" charset="0"/>
              </a:rPr>
              <a:t>)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critical-thinkers.com/wp-content/uploads/2010/06/thinking-cap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039845"/>
            <a:ext cx="3733800" cy="432442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229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Finalement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très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important)…!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 err="1" smtClean="0"/>
              <a:t>Cofiwch</a:t>
            </a:r>
            <a:r>
              <a:rPr lang="en-US" dirty="0" smtClean="0"/>
              <a:t> </a:t>
            </a:r>
            <a:r>
              <a:rPr lang="en-US" dirty="0" err="1" smtClean="0"/>
              <a:t>ddysgu</a:t>
            </a:r>
            <a:r>
              <a:rPr lang="en-US" dirty="0" smtClean="0"/>
              <a:t> </a:t>
            </a:r>
            <a:r>
              <a:rPr lang="en-US" u="sng" dirty="0" err="1" smtClean="0"/>
              <a:t>ychydig</a:t>
            </a:r>
            <a:r>
              <a:rPr lang="en-US" u="sng" dirty="0" smtClean="0"/>
              <a:t> bob </a:t>
            </a:r>
            <a:r>
              <a:rPr lang="en-US" u="sng" dirty="0" err="1" smtClean="0"/>
              <a:t>nos</a:t>
            </a:r>
            <a:r>
              <a:rPr lang="en-US" u="sng" dirty="0" smtClean="0"/>
              <a:t> </a:t>
            </a:r>
            <a:r>
              <a:rPr lang="en-US" dirty="0" smtClean="0"/>
              <a:t>– 15 </a:t>
            </a:r>
            <a:r>
              <a:rPr lang="en-US" dirty="0" err="1" smtClean="0"/>
              <a:t>munud</a:t>
            </a:r>
            <a:r>
              <a:rPr lang="en-US" dirty="0" smtClean="0"/>
              <a:t> bob </a:t>
            </a:r>
            <a:r>
              <a:rPr lang="en-US" dirty="0" err="1" smtClean="0"/>
              <a:t>nos</a:t>
            </a:r>
            <a:r>
              <a:rPr lang="en-US" dirty="0" smtClean="0"/>
              <a:t> am </a:t>
            </a:r>
            <a:r>
              <a:rPr lang="en-US" dirty="0" err="1" smtClean="0"/>
              <a:t>wythnos</a:t>
            </a:r>
            <a:r>
              <a:rPr lang="en-US" dirty="0" smtClean="0"/>
              <a:t> </a:t>
            </a:r>
            <a:r>
              <a:rPr lang="en-US" dirty="0" err="1" smtClean="0"/>
              <a:t>yn</a:t>
            </a:r>
            <a:r>
              <a:rPr lang="en-US" dirty="0" smtClean="0"/>
              <a:t> </a:t>
            </a:r>
            <a:r>
              <a:rPr lang="en-US" dirty="0" err="1" smtClean="0"/>
              <a:t>llawer</a:t>
            </a:r>
            <a:r>
              <a:rPr lang="en-US" dirty="0" smtClean="0"/>
              <a:t> </a:t>
            </a:r>
            <a:r>
              <a:rPr lang="en-US" dirty="0" err="1" smtClean="0"/>
              <a:t>mwy</a:t>
            </a:r>
            <a:r>
              <a:rPr lang="en-US" dirty="0" smtClean="0"/>
              <a:t> </a:t>
            </a:r>
            <a:r>
              <a:rPr lang="en-US" dirty="0" err="1" smtClean="0"/>
              <a:t>effeithiol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2 </a:t>
            </a:r>
            <a:r>
              <a:rPr lang="en-US" dirty="0" err="1" smtClean="0"/>
              <a:t>awr</a:t>
            </a:r>
            <a:r>
              <a:rPr lang="en-US" dirty="0" smtClean="0"/>
              <a:t> y </a:t>
            </a:r>
            <a:r>
              <a:rPr lang="en-US" dirty="0" err="1" smtClean="0"/>
              <a:t>noswaith</a:t>
            </a:r>
            <a:r>
              <a:rPr lang="en-US" dirty="0" smtClean="0"/>
              <a:t> o </a:t>
            </a:r>
            <a:r>
              <a:rPr lang="en-US" dirty="0" err="1" smtClean="0"/>
              <a:t>flaen</a:t>
            </a:r>
            <a:r>
              <a:rPr lang="en-US" dirty="0" smtClean="0"/>
              <a:t> </a:t>
            </a:r>
            <a:r>
              <a:rPr lang="en-US" dirty="0" err="1" smtClean="0"/>
              <a:t>yr</a:t>
            </a:r>
            <a:r>
              <a:rPr lang="en-US" dirty="0" smtClean="0"/>
              <a:t> </a:t>
            </a:r>
            <a:r>
              <a:rPr lang="en-US" dirty="0" err="1" smtClean="0"/>
              <a:t>arholiad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Gallwch</a:t>
            </a:r>
            <a:r>
              <a:rPr lang="en-US" dirty="0" smtClean="0"/>
              <a:t> </a:t>
            </a:r>
            <a:r>
              <a:rPr lang="en-US" dirty="0" err="1" smtClean="0"/>
              <a:t>ddarllen</a:t>
            </a:r>
            <a:r>
              <a:rPr lang="en-US" dirty="0" smtClean="0"/>
              <a:t> </a:t>
            </a:r>
            <a:r>
              <a:rPr lang="en-US" dirty="0" err="1" smtClean="0"/>
              <a:t>yn</a:t>
            </a:r>
            <a:r>
              <a:rPr lang="en-US" dirty="0" smtClean="0"/>
              <a:t> </a:t>
            </a:r>
            <a:r>
              <a:rPr lang="en-US" dirty="0" err="1" smtClean="0"/>
              <a:t>dawel</a:t>
            </a:r>
            <a:r>
              <a:rPr lang="en-US" dirty="0" smtClean="0"/>
              <a:t> </a:t>
            </a:r>
            <a:r>
              <a:rPr lang="en-US" dirty="0" err="1" smtClean="0"/>
              <a:t>yn</a:t>
            </a:r>
            <a:r>
              <a:rPr lang="en-US" dirty="0" smtClean="0"/>
              <a:t> </a:t>
            </a:r>
            <a:r>
              <a:rPr lang="en-US" dirty="0" err="1" smtClean="0"/>
              <a:t>eich</a:t>
            </a:r>
            <a:r>
              <a:rPr lang="en-US" dirty="0" smtClean="0"/>
              <a:t> pen, </a:t>
            </a:r>
            <a:r>
              <a:rPr lang="en-US" dirty="0" err="1" smtClean="0"/>
              <a:t>ddarllen</a:t>
            </a:r>
            <a:r>
              <a:rPr lang="en-US" dirty="0" smtClean="0"/>
              <a:t> </a:t>
            </a:r>
            <a:r>
              <a:rPr lang="en-US" dirty="0" err="1" smtClean="0"/>
              <a:t>yn</a:t>
            </a:r>
            <a:r>
              <a:rPr lang="en-US" dirty="0" smtClean="0"/>
              <a:t> </a:t>
            </a:r>
            <a:r>
              <a:rPr lang="en-US" dirty="0" err="1" smtClean="0"/>
              <a:t>uchel</a:t>
            </a:r>
            <a:r>
              <a:rPr lang="en-US" dirty="0" smtClean="0"/>
              <a:t>, </a:t>
            </a:r>
            <a:r>
              <a:rPr lang="en-US" dirty="0" err="1" smtClean="0"/>
              <a:t>ysgrifennu</a:t>
            </a:r>
            <a:r>
              <a:rPr lang="en-US" dirty="0" smtClean="0"/>
              <a:t> </a:t>
            </a:r>
            <a:r>
              <a:rPr lang="en-US" dirty="0" err="1" smtClean="0"/>
              <a:t>fe</a:t>
            </a:r>
            <a:r>
              <a:rPr lang="en-US" dirty="0" smtClean="0"/>
              <a:t> mas, </a:t>
            </a:r>
            <a:r>
              <a:rPr lang="en-US" dirty="0" err="1" smtClean="0"/>
              <a:t>recordio</a:t>
            </a:r>
            <a:r>
              <a:rPr lang="en-US" dirty="0" smtClean="0"/>
              <a:t> </a:t>
            </a:r>
            <a:r>
              <a:rPr lang="en-US" dirty="0" err="1" smtClean="0"/>
              <a:t>eich</a:t>
            </a:r>
            <a:r>
              <a:rPr lang="en-US" dirty="0" smtClean="0"/>
              <a:t> </a:t>
            </a:r>
            <a:r>
              <a:rPr lang="en-US" dirty="0" err="1" smtClean="0"/>
              <a:t>hunan</a:t>
            </a:r>
            <a:r>
              <a:rPr lang="en-US" dirty="0" smtClean="0"/>
              <a:t> </a:t>
            </a:r>
            <a:r>
              <a:rPr lang="en-US" dirty="0" err="1" smtClean="0"/>
              <a:t>ar</a:t>
            </a:r>
            <a:r>
              <a:rPr lang="en-US" dirty="0" smtClean="0"/>
              <a:t> </a:t>
            </a:r>
            <a:r>
              <a:rPr lang="en-US" dirty="0" err="1" smtClean="0"/>
              <a:t>eich</a:t>
            </a:r>
            <a:r>
              <a:rPr lang="en-US" dirty="0" smtClean="0"/>
              <a:t> </a:t>
            </a:r>
            <a:r>
              <a:rPr lang="en-US" dirty="0" err="1" smtClean="0"/>
              <a:t>ffôn</a:t>
            </a:r>
            <a:r>
              <a:rPr lang="en-US" dirty="0" smtClean="0"/>
              <a:t> a </a:t>
            </a:r>
            <a:r>
              <a:rPr lang="en-US" dirty="0" err="1" smtClean="0"/>
              <a:t>gwrando</a:t>
            </a:r>
            <a:r>
              <a:rPr lang="en-US" dirty="0" smtClean="0"/>
              <a:t> </a:t>
            </a:r>
            <a:r>
              <a:rPr lang="en-US" dirty="0" err="1" smtClean="0"/>
              <a:t>nol</a:t>
            </a:r>
            <a:r>
              <a:rPr lang="en-US" dirty="0" smtClean="0"/>
              <a:t> </a:t>
            </a:r>
            <a:r>
              <a:rPr lang="en-US" dirty="0" err="1" smtClean="0"/>
              <a:t>arno</a:t>
            </a:r>
            <a:r>
              <a:rPr lang="en-US" dirty="0" smtClean="0"/>
              <a:t>…</a:t>
            </a:r>
            <a:r>
              <a:rPr lang="en-US" dirty="0" err="1" smtClean="0"/>
              <a:t>ond</a:t>
            </a:r>
            <a:r>
              <a:rPr lang="en-US" dirty="0" smtClean="0"/>
              <a:t> </a:t>
            </a:r>
            <a:r>
              <a:rPr lang="en-US" dirty="0" err="1" smtClean="0"/>
              <a:t>cofiwch</a:t>
            </a:r>
            <a:r>
              <a:rPr lang="en-US" dirty="0"/>
              <a:t> </a:t>
            </a:r>
            <a:r>
              <a:rPr lang="en-US" dirty="0" err="1" smtClean="0"/>
              <a:t>hefyd</a:t>
            </a:r>
            <a:r>
              <a:rPr lang="en-US" dirty="0" smtClean="0"/>
              <a:t> </a:t>
            </a:r>
            <a:r>
              <a:rPr lang="en-US" dirty="0" err="1" smtClean="0"/>
              <a:t>i’w</a:t>
            </a:r>
            <a:r>
              <a:rPr lang="en-US" dirty="0" smtClean="0"/>
              <a:t> </a:t>
            </a:r>
            <a:r>
              <a:rPr lang="en-US" dirty="0" err="1" smtClean="0"/>
              <a:t>ymarfer</a:t>
            </a:r>
            <a:r>
              <a:rPr lang="en-US" dirty="0" smtClean="0"/>
              <a:t> </a:t>
            </a:r>
            <a:r>
              <a:rPr lang="en-US" u="sng" dirty="0" err="1" smtClean="0"/>
              <a:t>ar</a:t>
            </a:r>
            <a:r>
              <a:rPr lang="en-US" u="sng" dirty="0" smtClean="0"/>
              <a:t> </a:t>
            </a:r>
            <a:r>
              <a:rPr lang="en-US" u="sng" dirty="0" err="1" smtClean="0"/>
              <a:t>lafar</a:t>
            </a:r>
            <a:r>
              <a:rPr lang="en-US" dirty="0"/>
              <a:t> </a:t>
            </a:r>
            <a:r>
              <a:rPr lang="en-US" dirty="0" err="1" smtClean="0"/>
              <a:t>achos</a:t>
            </a:r>
            <a:r>
              <a:rPr lang="en-US" dirty="0" smtClean="0"/>
              <a:t> </a:t>
            </a:r>
            <a:r>
              <a:rPr lang="en-US" u="sng" dirty="0" err="1" smtClean="0"/>
              <a:t>ar</a:t>
            </a:r>
            <a:r>
              <a:rPr lang="en-US" u="sng" dirty="0" smtClean="0"/>
              <a:t> </a:t>
            </a:r>
            <a:r>
              <a:rPr lang="en-US" u="sng" dirty="0" err="1" smtClean="0"/>
              <a:t>lafar</a:t>
            </a:r>
            <a:r>
              <a:rPr lang="en-US" dirty="0" smtClean="0"/>
              <a:t> </a:t>
            </a:r>
            <a:r>
              <a:rPr lang="en-US" dirty="0" smtClean="0"/>
              <a:t>y </a:t>
            </a:r>
            <a:r>
              <a:rPr lang="en-US" dirty="0" err="1" smtClean="0"/>
              <a:t>byddwch</a:t>
            </a:r>
            <a:r>
              <a:rPr lang="en-US" dirty="0" smtClean="0"/>
              <a:t> </a:t>
            </a:r>
            <a:r>
              <a:rPr lang="en-US" dirty="0" err="1" smtClean="0"/>
              <a:t>yn</a:t>
            </a:r>
            <a:r>
              <a:rPr lang="en-US" dirty="0" smtClean="0"/>
              <a:t> </a:t>
            </a:r>
            <a:r>
              <a:rPr lang="en-US" dirty="0" err="1" smtClean="0"/>
              <a:t>cael</a:t>
            </a:r>
            <a:r>
              <a:rPr lang="en-US" dirty="0" smtClean="0"/>
              <a:t> </a:t>
            </a:r>
            <a:r>
              <a:rPr lang="en-US" dirty="0" err="1" smtClean="0"/>
              <a:t>eich</a:t>
            </a:r>
            <a:r>
              <a:rPr lang="en-US" dirty="0" smtClean="0"/>
              <a:t> </a:t>
            </a:r>
            <a:r>
              <a:rPr lang="en-US" dirty="0" err="1" smtClean="0"/>
              <a:t>profi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483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Sut</a:t>
            </a:r>
            <a:r>
              <a:rPr lang="en-US" dirty="0" smtClean="0"/>
              <a:t> </a:t>
            </a:r>
            <a:r>
              <a:rPr lang="en-US" dirty="0" err="1" smtClean="0"/>
              <a:t>mae</a:t>
            </a:r>
            <a:r>
              <a:rPr lang="en-US" dirty="0" smtClean="0"/>
              <a:t> </a:t>
            </a:r>
            <a:r>
              <a:rPr lang="en-US" dirty="0" err="1" smtClean="0"/>
              <a:t>cofio</a:t>
            </a:r>
            <a:r>
              <a:rPr lang="en-US" dirty="0" smtClean="0"/>
              <a:t> darn </a:t>
            </a:r>
            <a:r>
              <a:rPr lang="en-US" dirty="0" err="1" smtClean="0"/>
              <a:t>estynedig</a:t>
            </a:r>
            <a:r>
              <a:rPr lang="en-US" dirty="0" smtClean="0"/>
              <a:t> o </a:t>
            </a:r>
            <a:r>
              <a:rPr lang="en-US" dirty="0" err="1" smtClean="0"/>
              <a:t>waith</a:t>
            </a:r>
            <a:r>
              <a:rPr lang="en-US" dirty="0" smtClean="0"/>
              <a:t> </a:t>
            </a:r>
            <a:r>
              <a:rPr lang="en-US" dirty="0" err="1" smtClean="0"/>
              <a:t>llafar</a:t>
            </a:r>
            <a:r>
              <a:rPr lang="en-US" dirty="0" smtClean="0"/>
              <a:t> </a:t>
            </a:r>
            <a:r>
              <a:rPr lang="en-US" dirty="0" err="1" smtClean="0"/>
              <a:t>ar</a:t>
            </a:r>
            <a:r>
              <a:rPr lang="en-US" dirty="0" smtClean="0"/>
              <a:t> y </a:t>
            </a:r>
            <a:r>
              <a:rPr lang="en-US" dirty="0" err="1" smtClean="0"/>
              <a:t>cof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D’abord</a:t>
            </a:r>
            <a:r>
              <a:rPr lang="en-US" dirty="0" smtClean="0"/>
              <a:t>…</a:t>
            </a:r>
            <a:r>
              <a:rPr lang="en-US" dirty="0" err="1" smtClean="0"/>
              <a:t>edrychwch</a:t>
            </a:r>
            <a:r>
              <a:rPr lang="en-US" dirty="0" smtClean="0"/>
              <a:t> </a:t>
            </a:r>
            <a:r>
              <a:rPr lang="en-US" dirty="0" err="1" smtClean="0"/>
              <a:t>ar</a:t>
            </a:r>
            <a:r>
              <a:rPr lang="en-US" dirty="0" smtClean="0"/>
              <a:t> </a:t>
            </a:r>
            <a:r>
              <a:rPr lang="en-US" dirty="0" err="1" smtClean="0"/>
              <a:t>lefel</a:t>
            </a:r>
            <a:r>
              <a:rPr lang="en-US" dirty="0" smtClean="0"/>
              <a:t> </a:t>
            </a:r>
            <a:r>
              <a:rPr lang="en-US" dirty="0" err="1" smtClean="0"/>
              <a:t>geiriol</a:t>
            </a:r>
            <a:r>
              <a:rPr lang="en-US" dirty="0" smtClean="0"/>
              <a:t>: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/>
              <a:t> </a:t>
            </a:r>
            <a:r>
              <a:rPr lang="en-US" dirty="0" smtClean="0"/>
              <a:t>Pa </a:t>
            </a:r>
            <a:r>
              <a:rPr lang="en-US" dirty="0" err="1" smtClean="0"/>
              <a:t>eiriau</a:t>
            </a:r>
            <a:r>
              <a:rPr lang="en-US" dirty="0" smtClean="0"/>
              <a:t> </a:t>
            </a:r>
            <a:r>
              <a:rPr lang="en-US" dirty="0" err="1" smtClean="0"/>
              <a:t>sydd</a:t>
            </a:r>
            <a:r>
              <a:rPr lang="en-US" dirty="0" smtClean="0"/>
              <a:t> </a:t>
            </a:r>
            <a:r>
              <a:rPr lang="en-US" dirty="0" err="1" smtClean="0"/>
              <a:t>yn</a:t>
            </a:r>
            <a:r>
              <a:rPr lang="en-US" dirty="0" smtClean="0"/>
              <a:t> </a:t>
            </a:r>
            <a:r>
              <a:rPr lang="en-US" dirty="0" err="1" smtClean="0"/>
              <a:t>anodd</a:t>
            </a:r>
            <a:r>
              <a:rPr lang="en-US" dirty="0" smtClean="0"/>
              <a:t> </a:t>
            </a:r>
            <a:r>
              <a:rPr lang="en-US" dirty="0" err="1"/>
              <a:t>i</a:t>
            </a:r>
            <a:r>
              <a:rPr lang="en-US" dirty="0" err="1" smtClean="0"/>
              <a:t>’w</a:t>
            </a:r>
            <a:r>
              <a:rPr lang="en-US" dirty="0" smtClean="0"/>
              <a:t> </a:t>
            </a:r>
            <a:r>
              <a:rPr lang="en-US" dirty="0" err="1" smtClean="0"/>
              <a:t>cofio</a:t>
            </a:r>
            <a:r>
              <a:rPr lang="en-US" dirty="0" smtClean="0"/>
              <a:t>?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/>
              <a:t> </a:t>
            </a:r>
            <a:r>
              <a:rPr lang="en-US" dirty="0" smtClean="0"/>
              <a:t>Pam </a:t>
            </a:r>
            <a:r>
              <a:rPr lang="en-US" dirty="0" err="1" smtClean="0"/>
              <a:t>ydyn</a:t>
            </a:r>
            <a:r>
              <a:rPr lang="en-US" dirty="0" smtClean="0"/>
              <a:t> </a:t>
            </a:r>
            <a:r>
              <a:rPr lang="en-US" dirty="0" err="1" smtClean="0"/>
              <a:t>nhw’n</a:t>
            </a:r>
            <a:r>
              <a:rPr lang="en-US" dirty="0" smtClean="0"/>
              <a:t> </a:t>
            </a:r>
            <a:r>
              <a:rPr lang="en-US" dirty="0" err="1" smtClean="0"/>
              <a:t>anodd</a:t>
            </a:r>
            <a:r>
              <a:rPr lang="en-US" dirty="0" smtClean="0"/>
              <a:t> </a:t>
            </a:r>
            <a:r>
              <a:rPr lang="en-US" dirty="0" err="1"/>
              <a:t>i</a:t>
            </a:r>
            <a:r>
              <a:rPr lang="en-US" dirty="0" err="1" smtClean="0"/>
              <a:t>’w</a:t>
            </a:r>
            <a:r>
              <a:rPr lang="en-US" dirty="0" smtClean="0"/>
              <a:t> </a:t>
            </a:r>
            <a:r>
              <a:rPr lang="en-US" dirty="0" err="1" smtClean="0"/>
              <a:t>cofio</a:t>
            </a:r>
            <a:r>
              <a:rPr lang="en-US" dirty="0" smtClean="0"/>
              <a:t>?  </a:t>
            </a:r>
          </a:p>
          <a:p>
            <a:pPr marL="457200" lvl="1" indent="0">
              <a:buNone/>
            </a:pPr>
            <a:r>
              <a:rPr lang="en-US" dirty="0" err="1" smtClean="0"/>
              <a:t>Ystyr</a:t>
            </a:r>
            <a:r>
              <a:rPr lang="en-US" dirty="0" smtClean="0"/>
              <a:t>? / </a:t>
            </a:r>
            <a:r>
              <a:rPr lang="en-US" dirty="0" err="1" smtClean="0"/>
              <a:t>Sillafu</a:t>
            </a:r>
            <a:r>
              <a:rPr lang="en-US" dirty="0" smtClean="0"/>
              <a:t>? / </a:t>
            </a:r>
            <a:r>
              <a:rPr lang="en-US" dirty="0" err="1" smtClean="0"/>
              <a:t>Lleoliad</a:t>
            </a:r>
            <a:r>
              <a:rPr lang="en-US" dirty="0" smtClean="0"/>
              <a:t> </a:t>
            </a:r>
            <a:r>
              <a:rPr lang="en-US" dirty="0" err="1" smtClean="0"/>
              <a:t>yn</a:t>
            </a:r>
            <a:r>
              <a:rPr lang="en-US" dirty="0" smtClean="0"/>
              <a:t> y </a:t>
            </a:r>
            <a:r>
              <a:rPr lang="en-US" dirty="0" err="1" smtClean="0"/>
              <a:t>frawddeg</a:t>
            </a:r>
            <a:r>
              <a:rPr lang="en-US" dirty="0" smtClean="0"/>
              <a:t>? / </a:t>
            </a:r>
            <a:r>
              <a:rPr lang="en-US" dirty="0" err="1" smtClean="0"/>
              <a:t>Ynganu</a:t>
            </a:r>
            <a:r>
              <a:rPr lang="en-US" dirty="0" smtClean="0"/>
              <a:t>?</a:t>
            </a:r>
            <a:endParaRPr lang="en-US" dirty="0" smtClean="0"/>
          </a:p>
          <a:p>
            <a:pPr lvl="1">
              <a:buFont typeface="Wingdings" pitchFamily="2" charset="2"/>
              <a:buChar char="ü"/>
            </a:pPr>
            <a:r>
              <a:rPr lang="en-US" dirty="0"/>
              <a:t> </a:t>
            </a:r>
            <a:r>
              <a:rPr lang="en-US" dirty="0" err="1" smtClean="0"/>
              <a:t>Sut</a:t>
            </a:r>
            <a:r>
              <a:rPr lang="en-US" dirty="0" smtClean="0"/>
              <a:t> </a:t>
            </a:r>
            <a:r>
              <a:rPr lang="en-US" dirty="0" err="1" smtClean="0"/>
              <a:t>fedrwch</a:t>
            </a:r>
            <a:r>
              <a:rPr lang="en-US" dirty="0" smtClean="0"/>
              <a:t> chi </a:t>
            </a:r>
            <a:r>
              <a:rPr lang="en-US" dirty="0" err="1" smtClean="0"/>
              <a:t>gofio’r</a:t>
            </a:r>
            <a:r>
              <a:rPr lang="en-US" dirty="0" smtClean="0"/>
              <a:t> </a:t>
            </a:r>
            <a:r>
              <a:rPr lang="en-US" dirty="0" err="1" smtClean="0"/>
              <a:t>geiriau</a:t>
            </a:r>
            <a:r>
              <a:rPr lang="en-US" dirty="0" smtClean="0"/>
              <a:t> </a:t>
            </a:r>
            <a:r>
              <a:rPr lang="en-US" dirty="0" err="1" smtClean="0"/>
              <a:t>yma</a:t>
            </a:r>
            <a:r>
              <a:rPr lang="en-US" dirty="0" smtClean="0"/>
              <a:t>?  </a:t>
            </a:r>
            <a:r>
              <a:rPr lang="en-US" dirty="0" err="1" smtClean="0"/>
              <a:t>Meddyliwch</a:t>
            </a:r>
            <a:r>
              <a:rPr lang="en-US" dirty="0" smtClean="0"/>
              <a:t>   </a:t>
            </a:r>
          </a:p>
          <a:p>
            <a:pPr marL="457200" lvl="1" indent="0">
              <a:buNone/>
            </a:pPr>
            <a:r>
              <a:rPr lang="en-US" dirty="0"/>
              <a:t> </a:t>
            </a:r>
            <a:r>
              <a:rPr lang="en-US" dirty="0" smtClean="0"/>
              <a:t>   am </a:t>
            </a:r>
            <a:r>
              <a:rPr lang="en-US" dirty="0" err="1" smtClean="0"/>
              <a:t>ddull</a:t>
            </a:r>
            <a:r>
              <a:rPr lang="en-US" dirty="0" smtClean="0"/>
              <a:t> </a:t>
            </a:r>
            <a:r>
              <a:rPr lang="en-US" dirty="0" err="1" smtClean="0"/>
              <a:t>gyda’ch</a:t>
            </a:r>
            <a:r>
              <a:rPr lang="en-US" dirty="0" smtClean="0"/>
              <a:t> partner!</a:t>
            </a:r>
            <a:endParaRPr lang="en-US" dirty="0"/>
          </a:p>
        </p:txBody>
      </p:sp>
      <p:pic>
        <p:nvPicPr>
          <p:cNvPr id="4" name="Picture 2" descr="http://critical-thinkers.com/wp-content/uploads/2010/06/thinking-cap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4495800"/>
            <a:ext cx="1866900" cy="216221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1734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Cymerwch</a:t>
            </a:r>
            <a:r>
              <a:rPr lang="en-US" dirty="0" smtClean="0"/>
              <a:t> </a:t>
            </a:r>
            <a:r>
              <a:rPr lang="en-US" dirty="0" err="1" smtClean="0"/>
              <a:t>ofal</a:t>
            </a:r>
            <a:r>
              <a:rPr lang="en-US" dirty="0" smtClean="0"/>
              <a:t> </a:t>
            </a:r>
            <a:r>
              <a:rPr lang="en-US" dirty="0" err="1" smtClean="0"/>
              <a:t>gyda’r</a:t>
            </a:r>
            <a:r>
              <a:rPr lang="en-US" dirty="0" smtClean="0"/>
              <a:t> </a:t>
            </a:r>
            <a:r>
              <a:rPr lang="en-US" dirty="0" err="1" smtClean="0"/>
              <a:t>ynganu</a:t>
            </a:r>
            <a:r>
              <a:rPr lang="en-US" dirty="0" smtClean="0"/>
              <a:t>!  </a:t>
            </a:r>
            <a:r>
              <a:rPr lang="en-US" dirty="0" err="1" smtClean="0"/>
              <a:t>Ymarferwch</a:t>
            </a:r>
            <a:r>
              <a:rPr lang="en-US" dirty="0" smtClean="0"/>
              <a:t> </a:t>
            </a:r>
            <a:r>
              <a:rPr lang="en-US" dirty="0" err="1" smtClean="0"/>
              <a:t>rhain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Il </a:t>
            </a:r>
            <a:r>
              <a:rPr lang="en-US" dirty="0" err="1" smtClean="0"/>
              <a:t>fa</a:t>
            </a:r>
            <a:r>
              <a:rPr lang="en-US" u="sng" dirty="0" err="1" smtClean="0"/>
              <a:t>u</a:t>
            </a:r>
            <a:r>
              <a:rPr lang="en-US" dirty="0" err="1" smtClean="0"/>
              <a:t>t</a:t>
            </a:r>
            <a:r>
              <a:rPr lang="en-US" dirty="0" smtClean="0"/>
              <a:t> = </a:t>
            </a:r>
            <a:r>
              <a:rPr lang="en-US" i="1" dirty="0" err="1" smtClean="0"/>
              <a:t>Mae’n</a:t>
            </a:r>
            <a:r>
              <a:rPr lang="en-US" i="1" dirty="0" smtClean="0"/>
              <a:t> </a:t>
            </a:r>
            <a:r>
              <a:rPr lang="en-US" i="1" dirty="0" err="1" smtClean="0"/>
              <a:t>rhaid</a:t>
            </a:r>
            <a:endParaRPr lang="en-US" i="1" dirty="0" smtClean="0"/>
          </a:p>
          <a:p>
            <a:r>
              <a:rPr lang="en-US" dirty="0" smtClean="0"/>
              <a:t>On </a:t>
            </a:r>
            <a:r>
              <a:rPr lang="en-US" dirty="0" err="1" smtClean="0"/>
              <a:t>d</a:t>
            </a:r>
            <a:r>
              <a:rPr lang="en-US" u="sng" dirty="0" err="1" smtClean="0"/>
              <a:t>oi</a:t>
            </a:r>
            <a:r>
              <a:rPr lang="en-US" dirty="0" err="1" smtClean="0"/>
              <a:t>t</a:t>
            </a:r>
            <a:r>
              <a:rPr lang="en-US" dirty="0" smtClean="0"/>
              <a:t> = </a:t>
            </a:r>
            <a:r>
              <a:rPr lang="en-US" i="1" dirty="0" err="1" smtClean="0"/>
              <a:t>Mae’n</a:t>
            </a:r>
            <a:r>
              <a:rPr lang="en-US" i="1" dirty="0" smtClean="0"/>
              <a:t> </a:t>
            </a:r>
            <a:r>
              <a:rPr lang="en-US" i="1" dirty="0" err="1" smtClean="0"/>
              <a:t>rhaid</a:t>
            </a:r>
            <a:endParaRPr lang="en-US" i="1" dirty="0" smtClean="0"/>
          </a:p>
          <a:p>
            <a:r>
              <a:rPr lang="en-US" dirty="0" smtClean="0"/>
              <a:t>Plu</a:t>
            </a:r>
            <a:r>
              <a:rPr lang="en-US" u="sng" dirty="0" smtClean="0"/>
              <a:t>s</a:t>
            </a:r>
            <a:r>
              <a:rPr lang="en-US" dirty="0" smtClean="0"/>
              <a:t> </a:t>
            </a:r>
            <a:r>
              <a:rPr lang="en-US" dirty="0" err="1" smtClean="0"/>
              <a:t>tar</a:t>
            </a:r>
            <a:r>
              <a:rPr lang="en-US" u="sng" dirty="0" err="1" smtClean="0"/>
              <a:t>d</a:t>
            </a:r>
            <a:r>
              <a:rPr lang="en-US" dirty="0" smtClean="0"/>
              <a:t> = </a:t>
            </a:r>
            <a:r>
              <a:rPr lang="en-US" i="1" dirty="0" err="1"/>
              <a:t>Y</a:t>
            </a:r>
            <a:r>
              <a:rPr lang="en-US" i="1" dirty="0" err="1" smtClean="0"/>
              <a:t>n</a:t>
            </a:r>
            <a:r>
              <a:rPr lang="en-US" i="1" dirty="0" smtClean="0"/>
              <a:t> </a:t>
            </a:r>
            <a:r>
              <a:rPr lang="en-US" i="1" dirty="0" err="1" smtClean="0"/>
              <a:t>hwyrach</a:t>
            </a:r>
            <a:r>
              <a:rPr lang="en-US" i="1" dirty="0" smtClean="0"/>
              <a:t> </a:t>
            </a:r>
            <a:r>
              <a:rPr lang="en-US" i="1" dirty="0" err="1" smtClean="0"/>
              <a:t>ymlaen</a:t>
            </a:r>
            <a:endParaRPr lang="en-US" i="1" dirty="0" smtClean="0"/>
          </a:p>
          <a:p>
            <a:r>
              <a:rPr lang="en-US" dirty="0" err="1" smtClean="0"/>
              <a:t>S</a:t>
            </a:r>
            <a:r>
              <a:rPr lang="en-US" u="sng" dirty="0" err="1" smtClean="0"/>
              <a:t>oeu</a:t>
            </a:r>
            <a:r>
              <a:rPr lang="en-US" dirty="0" err="1" smtClean="0"/>
              <a:t>r</a:t>
            </a:r>
            <a:r>
              <a:rPr lang="en-US" dirty="0" smtClean="0"/>
              <a:t> = </a:t>
            </a:r>
            <a:r>
              <a:rPr lang="en-US" i="1" dirty="0" err="1"/>
              <a:t>C</a:t>
            </a:r>
            <a:r>
              <a:rPr lang="en-US" i="1" dirty="0" err="1" smtClean="0"/>
              <a:t>hwaer</a:t>
            </a:r>
            <a:endParaRPr lang="en-US" i="1" dirty="0" smtClean="0"/>
          </a:p>
          <a:p>
            <a:r>
              <a:rPr lang="en-US" u="sng" dirty="0" err="1" smtClean="0"/>
              <a:t>C’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u="sng" dirty="0" err="1" smtClean="0"/>
              <a:t>in</a:t>
            </a:r>
            <a:r>
              <a:rPr lang="en-US" dirty="0" err="1" smtClean="0"/>
              <a:t>téress</a:t>
            </a:r>
            <a:r>
              <a:rPr lang="en-US" u="sng" dirty="0" err="1" smtClean="0"/>
              <a:t>ant</a:t>
            </a:r>
            <a:r>
              <a:rPr lang="en-US" dirty="0" smtClean="0"/>
              <a:t> = </a:t>
            </a:r>
            <a:r>
              <a:rPr lang="en-US" i="1" dirty="0" err="1" smtClean="0"/>
              <a:t>Mae’n</a:t>
            </a:r>
            <a:r>
              <a:rPr lang="en-US" i="1" dirty="0" smtClean="0"/>
              <a:t> </a:t>
            </a:r>
            <a:r>
              <a:rPr lang="en-US" i="1" dirty="0" err="1" smtClean="0"/>
              <a:t>ddiddorol</a:t>
            </a:r>
            <a:endParaRPr lang="en-US" i="1" dirty="0" smtClean="0"/>
          </a:p>
          <a:p>
            <a:r>
              <a:rPr lang="en-US" dirty="0" err="1" smtClean="0"/>
              <a:t>Au</a:t>
            </a:r>
            <a:r>
              <a:rPr lang="en-US" u="sng" dirty="0" err="1" smtClean="0"/>
              <a:t>ss</a:t>
            </a:r>
            <a:r>
              <a:rPr lang="en-US" dirty="0" err="1" smtClean="0"/>
              <a:t>i</a:t>
            </a:r>
            <a:r>
              <a:rPr lang="en-US" dirty="0" smtClean="0"/>
              <a:t> = </a:t>
            </a:r>
            <a:r>
              <a:rPr lang="en-US" i="1" dirty="0" err="1" smtClean="0"/>
              <a:t>Hefyd</a:t>
            </a:r>
            <a:endParaRPr lang="en-US" i="1" dirty="0" smtClean="0"/>
          </a:p>
          <a:p>
            <a:r>
              <a:rPr lang="en-US" dirty="0" smtClean="0"/>
              <a:t>Je </a:t>
            </a:r>
            <a:r>
              <a:rPr lang="en-US" dirty="0" err="1" smtClean="0"/>
              <a:t>voudr</a:t>
            </a:r>
            <a:r>
              <a:rPr lang="en-US" u="sng" dirty="0" err="1" smtClean="0"/>
              <a:t>ais</a:t>
            </a:r>
            <a:r>
              <a:rPr lang="en-US" dirty="0" smtClean="0"/>
              <a:t> = </a:t>
            </a:r>
            <a:r>
              <a:rPr lang="en-US" i="1" dirty="0" err="1" smtClean="0"/>
              <a:t>Hoffwn</a:t>
            </a:r>
            <a:r>
              <a:rPr lang="en-US" i="1" dirty="0" smtClean="0"/>
              <a:t> </a:t>
            </a:r>
            <a:r>
              <a:rPr lang="en-US" i="1" dirty="0" err="1" smtClean="0"/>
              <a:t>i</a:t>
            </a:r>
            <a:endParaRPr lang="en-US" i="1" dirty="0" smtClean="0"/>
          </a:p>
          <a:p>
            <a:r>
              <a:rPr lang="en-US" dirty="0" err="1" smtClean="0"/>
              <a:t>Af</a:t>
            </a:r>
            <a:r>
              <a:rPr lang="en-US" u="sng" dirty="0" err="1" smtClean="0"/>
              <a:t>in</a:t>
            </a:r>
            <a:r>
              <a:rPr lang="en-US" dirty="0" smtClean="0"/>
              <a:t> d’être… = </a:t>
            </a:r>
            <a:r>
              <a:rPr lang="en-US" i="1" dirty="0" err="1" smtClean="0"/>
              <a:t>Er</a:t>
            </a:r>
            <a:r>
              <a:rPr lang="en-US" i="1" dirty="0" smtClean="0"/>
              <a:t> </a:t>
            </a:r>
            <a:r>
              <a:rPr lang="en-US" i="1" dirty="0" err="1" smtClean="0"/>
              <a:t>mwyn</a:t>
            </a:r>
            <a:r>
              <a:rPr lang="en-US" i="1" dirty="0" smtClean="0"/>
              <a:t> bod </a:t>
            </a:r>
            <a:r>
              <a:rPr lang="en-US" i="1" dirty="0" err="1" smtClean="0"/>
              <a:t>yn</a:t>
            </a:r>
            <a:r>
              <a:rPr lang="en-US" i="1" dirty="0" smtClean="0"/>
              <a:t>…</a:t>
            </a:r>
          </a:p>
          <a:p>
            <a:endParaRPr lang="en-US" dirty="0"/>
          </a:p>
        </p:txBody>
      </p:sp>
      <p:pic>
        <p:nvPicPr>
          <p:cNvPr id="1026" name="Picture 2" descr="http://blog.ilsc.com/wp-content/uploads/2011/09/conversation-p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440336"/>
            <a:ext cx="2172906" cy="2162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1272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Cofio</a:t>
            </a:r>
            <a:r>
              <a:rPr lang="en-US" dirty="0" smtClean="0"/>
              <a:t> darn </a:t>
            </a:r>
            <a:r>
              <a:rPr lang="en-US" dirty="0" err="1" smtClean="0"/>
              <a:t>estynedig</a:t>
            </a:r>
            <a:r>
              <a:rPr lang="en-US" dirty="0" smtClean="0"/>
              <a:t> o </a:t>
            </a:r>
            <a:r>
              <a:rPr lang="en-US" dirty="0" err="1" smtClean="0"/>
              <a:t>waith</a:t>
            </a:r>
            <a:r>
              <a:rPr lang="en-US" dirty="0" smtClean="0"/>
              <a:t> </a:t>
            </a:r>
            <a:r>
              <a:rPr lang="en-US" dirty="0" err="1" smtClean="0"/>
              <a:t>ysgrifenedig</a:t>
            </a:r>
            <a:r>
              <a:rPr lang="en-US" dirty="0" smtClean="0"/>
              <a:t> </a:t>
            </a:r>
            <a:r>
              <a:rPr lang="en-US" dirty="0" err="1" smtClean="0"/>
              <a:t>ar</a:t>
            </a:r>
            <a:r>
              <a:rPr lang="en-US" dirty="0" smtClean="0"/>
              <a:t> y </a:t>
            </a:r>
            <a:r>
              <a:rPr lang="en-US" dirty="0" err="1" smtClean="0"/>
              <a:t>cof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Ensuite</a:t>
            </a:r>
            <a:r>
              <a:rPr lang="en-US" dirty="0" smtClean="0"/>
              <a:t>…</a:t>
            </a:r>
            <a:r>
              <a:rPr lang="en-US" dirty="0" err="1" smtClean="0"/>
              <a:t>edrychwch</a:t>
            </a:r>
            <a:r>
              <a:rPr lang="en-US" dirty="0" smtClean="0"/>
              <a:t> </a:t>
            </a:r>
            <a:r>
              <a:rPr lang="en-US" dirty="0" err="1" smtClean="0"/>
              <a:t>dros</a:t>
            </a:r>
            <a:r>
              <a:rPr lang="en-US" dirty="0" smtClean="0"/>
              <a:t> y </a:t>
            </a:r>
            <a:r>
              <a:rPr lang="en-US" dirty="0" err="1" smtClean="0"/>
              <a:t>testun</a:t>
            </a:r>
            <a:r>
              <a:rPr lang="en-US" dirty="0" smtClean="0"/>
              <a:t> </a:t>
            </a:r>
            <a:r>
              <a:rPr lang="en-US" dirty="0" err="1" smtClean="0"/>
              <a:t>yn</a:t>
            </a:r>
            <a:r>
              <a:rPr lang="en-US" dirty="0" smtClean="0"/>
              <a:t> </a:t>
            </a:r>
            <a:r>
              <a:rPr lang="en-US" dirty="0" err="1" smtClean="0"/>
              <a:t>ei</a:t>
            </a:r>
            <a:r>
              <a:rPr lang="en-US" dirty="0" smtClean="0"/>
              <a:t> </a:t>
            </a:r>
            <a:r>
              <a:rPr lang="en-US" dirty="0" err="1" smtClean="0"/>
              <a:t>chyfanrwydd</a:t>
            </a:r>
            <a:r>
              <a:rPr lang="en-US" dirty="0" smtClean="0"/>
              <a:t>: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/>
              <a:t> </a:t>
            </a:r>
            <a:r>
              <a:rPr lang="en-US" dirty="0" err="1" smtClean="0"/>
              <a:t>Oes</a:t>
            </a:r>
            <a:r>
              <a:rPr lang="en-US" dirty="0" smtClean="0"/>
              <a:t> </a:t>
            </a:r>
            <a:r>
              <a:rPr lang="en-US" dirty="0" err="1" smtClean="0"/>
              <a:t>unrhyw</a:t>
            </a:r>
            <a:r>
              <a:rPr lang="en-US" dirty="0" smtClean="0"/>
              <a:t> </a:t>
            </a:r>
            <a:r>
              <a:rPr lang="en-US" dirty="0" err="1" smtClean="0"/>
              <a:t>frawddegau</a:t>
            </a:r>
            <a:r>
              <a:rPr lang="en-US" dirty="0" smtClean="0"/>
              <a:t> </a:t>
            </a:r>
            <a:r>
              <a:rPr lang="en-US" dirty="0" err="1" smtClean="0"/>
              <a:t>dydych</a:t>
            </a:r>
            <a:r>
              <a:rPr lang="en-US" dirty="0" smtClean="0"/>
              <a:t> chi </a:t>
            </a:r>
            <a:r>
              <a:rPr lang="en-US" dirty="0" err="1" smtClean="0"/>
              <a:t>ddim</a:t>
            </a:r>
            <a:r>
              <a:rPr lang="en-US" dirty="0" smtClean="0"/>
              <a:t> </a:t>
            </a:r>
            <a:r>
              <a:rPr lang="en-US" dirty="0" err="1" smtClean="0"/>
              <a:t>yn</a:t>
            </a:r>
            <a:r>
              <a:rPr lang="en-US" dirty="0" smtClean="0"/>
              <a:t> </a:t>
            </a:r>
            <a:r>
              <a:rPr lang="en-US" dirty="0" err="1" smtClean="0"/>
              <a:t>deall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Sicrhewch</a:t>
            </a:r>
            <a:r>
              <a:rPr lang="en-US" dirty="0" smtClean="0"/>
              <a:t> </a:t>
            </a:r>
            <a:r>
              <a:rPr lang="en-US" dirty="0" err="1" smtClean="0"/>
              <a:t>eich</a:t>
            </a:r>
            <a:r>
              <a:rPr lang="en-US" dirty="0" smtClean="0"/>
              <a:t> bod </a:t>
            </a:r>
            <a:r>
              <a:rPr lang="en-US" dirty="0" err="1" smtClean="0"/>
              <a:t>yn</a:t>
            </a:r>
            <a:r>
              <a:rPr lang="en-US" dirty="0" smtClean="0"/>
              <a:t> DEALL </a:t>
            </a:r>
            <a:r>
              <a:rPr lang="en-US" dirty="0" err="1" smtClean="0"/>
              <a:t>eich</a:t>
            </a:r>
            <a:r>
              <a:rPr lang="en-US" dirty="0" smtClean="0"/>
              <a:t> darn </a:t>
            </a:r>
            <a:r>
              <a:rPr lang="en-US" dirty="0" err="1" smtClean="0"/>
              <a:t>yn</a:t>
            </a:r>
            <a:r>
              <a:rPr lang="en-US" dirty="0" smtClean="0"/>
              <a:t> </a:t>
            </a:r>
            <a:r>
              <a:rPr lang="en-US" dirty="0" err="1" smtClean="0"/>
              <a:t>llwyr</a:t>
            </a:r>
            <a:r>
              <a:rPr lang="en-US" dirty="0" smtClean="0"/>
              <a:t>!  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nad</a:t>
            </a:r>
            <a:r>
              <a:rPr lang="en-US" dirty="0" smtClean="0"/>
              <a:t> </a:t>
            </a:r>
            <a:r>
              <a:rPr lang="en-US" dirty="0" err="1" smtClean="0"/>
              <a:t>ydych</a:t>
            </a:r>
            <a:r>
              <a:rPr lang="en-US" dirty="0" smtClean="0"/>
              <a:t> </a:t>
            </a:r>
            <a:r>
              <a:rPr lang="en-US" dirty="0" err="1" smtClean="0"/>
              <a:t>yn</a:t>
            </a:r>
            <a:r>
              <a:rPr lang="en-US" dirty="0" smtClean="0"/>
              <a:t> </a:t>
            </a:r>
            <a:r>
              <a:rPr lang="en-US" dirty="0" err="1" smtClean="0"/>
              <a:t>deall</a:t>
            </a:r>
            <a:r>
              <a:rPr lang="en-US" dirty="0" smtClean="0"/>
              <a:t> </a:t>
            </a:r>
            <a:r>
              <a:rPr lang="en-US" dirty="0" err="1" smtClean="0"/>
              <a:t>unrhyw</a:t>
            </a:r>
            <a:r>
              <a:rPr lang="en-US" dirty="0" smtClean="0"/>
              <a:t> </a:t>
            </a:r>
            <a:r>
              <a:rPr lang="en-US" dirty="0" err="1" smtClean="0"/>
              <a:t>ddarn</a:t>
            </a:r>
            <a:r>
              <a:rPr lang="en-US" dirty="0" smtClean="0"/>
              <a:t> – </a:t>
            </a:r>
            <a:r>
              <a:rPr lang="en-US" dirty="0" err="1" smtClean="0"/>
              <a:t>beth</a:t>
            </a:r>
            <a:r>
              <a:rPr lang="en-US" dirty="0" smtClean="0"/>
              <a:t> </a:t>
            </a:r>
            <a:r>
              <a:rPr lang="en-US" dirty="0" err="1" smtClean="0"/>
              <a:t>fedrwch</a:t>
            </a:r>
            <a:r>
              <a:rPr lang="en-US" dirty="0" smtClean="0"/>
              <a:t> chi </a:t>
            </a:r>
            <a:r>
              <a:rPr lang="en-US" dirty="0" err="1" smtClean="0"/>
              <a:t>wneud</a:t>
            </a:r>
            <a:r>
              <a:rPr lang="en-US" dirty="0" smtClean="0"/>
              <a:t>?</a:t>
            </a:r>
          </a:p>
          <a:p>
            <a:endParaRPr lang="en-US" dirty="0" smtClean="0"/>
          </a:p>
        </p:txBody>
      </p:sp>
      <p:pic>
        <p:nvPicPr>
          <p:cNvPr id="4" name="Picture 2" descr="http://critical-thinkers.com/wp-content/uploads/2010/06/thinking-cap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495800"/>
            <a:ext cx="1866900" cy="216221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9869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C</a:t>
            </a:r>
            <a:r>
              <a:rPr lang="en-US" dirty="0" err="1" smtClean="0"/>
              <a:t>ofio</a:t>
            </a:r>
            <a:r>
              <a:rPr lang="en-US" dirty="0" smtClean="0"/>
              <a:t> darn </a:t>
            </a:r>
            <a:r>
              <a:rPr lang="en-US" dirty="0" err="1" smtClean="0"/>
              <a:t>estynedig</a:t>
            </a:r>
            <a:r>
              <a:rPr lang="en-US" dirty="0" smtClean="0"/>
              <a:t> o </a:t>
            </a:r>
            <a:r>
              <a:rPr lang="en-US" dirty="0" err="1" smtClean="0"/>
              <a:t>waith</a:t>
            </a:r>
            <a:r>
              <a:rPr lang="en-US" dirty="0" smtClean="0"/>
              <a:t> </a:t>
            </a:r>
            <a:r>
              <a:rPr lang="en-US" dirty="0" err="1" smtClean="0"/>
              <a:t>ysgrifenedig</a:t>
            </a:r>
            <a:r>
              <a:rPr lang="en-US" dirty="0" smtClean="0"/>
              <a:t> </a:t>
            </a:r>
            <a:r>
              <a:rPr lang="en-US" dirty="0" err="1" smtClean="0"/>
              <a:t>ar</a:t>
            </a:r>
            <a:r>
              <a:rPr lang="en-US" dirty="0" smtClean="0"/>
              <a:t> y </a:t>
            </a:r>
            <a:r>
              <a:rPr lang="en-US" dirty="0" err="1" smtClean="0"/>
              <a:t>cof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Après</a:t>
            </a:r>
            <a:r>
              <a:rPr lang="en-US" dirty="0" smtClean="0"/>
              <a:t>…</a:t>
            </a:r>
            <a:r>
              <a:rPr lang="en-US" dirty="0" err="1" smtClean="0"/>
              <a:t>dysgwch</a:t>
            </a:r>
            <a:r>
              <a:rPr lang="en-US" dirty="0" smtClean="0"/>
              <a:t> un darn </a:t>
            </a:r>
            <a:r>
              <a:rPr lang="en-US" dirty="0" err="1" smtClean="0"/>
              <a:t>neu</a:t>
            </a:r>
            <a:r>
              <a:rPr lang="en-US" dirty="0" smtClean="0"/>
              <a:t> </a:t>
            </a:r>
            <a:r>
              <a:rPr lang="en-US" dirty="0" err="1" smtClean="0"/>
              <a:t>baragraff</a:t>
            </a:r>
            <a:r>
              <a:rPr lang="en-US" dirty="0" smtClean="0"/>
              <a:t> </a:t>
            </a:r>
            <a:r>
              <a:rPr lang="en-US" dirty="0" err="1" smtClean="0"/>
              <a:t>ar</a:t>
            </a:r>
            <a:r>
              <a:rPr lang="en-US" dirty="0" smtClean="0"/>
              <a:t> y </a:t>
            </a:r>
            <a:r>
              <a:rPr lang="en-US" dirty="0" err="1" smtClean="0"/>
              <a:t>tro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Ne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inquietez</a:t>
            </a:r>
            <a:r>
              <a:rPr lang="en-US" dirty="0" smtClean="0"/>
              <a:t> pas – Madame James a des     techniques pour </a:t>
            </a:r>
            <a:r>
              <a:rPr lang="en-US" dirty="0" err="1" smtClean="0"/>
              <a:t>vous</a:t>
            </a:r>
            <a:r>
              <a:rPr lang="en-US" dirty="0" smtClean="0"/>
              <a:t>!</a:t>
            </a:r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1291280" y="2658070"/>
            <a:ext cx="63287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Mais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COMMENT???!!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09869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Technique No. 1 =&gt; 3-2-1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86400"/>
          </a:xfrm>
        </p:spPr>
        <p:txBody>
          <a:bodyPr>
            <a:normAutofit/>
          </a:bodyPr>
          <a:lstStyle/>
          <a:p>
            <a:r>
              <a:rPr lang="en-US" sz="3400" dirty="0" err="1" smtClean="0"/>
              <a:t>Darllenwch</a:t>
            </a:r>
            <a:r>
              <a:rPr lang="en-US" sz="3400" dirty="0" smtClean="0"/>
              <a:t> </a:t>
            </a:r>
            <a:r>
              <a:rPr lang="en-US" sz="3400" dirty="0" err="1" smtClean="0"/>
              <a:t>eich</a:t>
            </a:r>
            <a:r>
              <a:rPr lang="en-US" sz="3400" dirty="0" smtClean="0"/>
              <a:t> darn </a:t>
            </a:r>
            <a:r>
              <a:rPr lang="en-US" sz="3400" dirty="0" err="1" smtClean="0"/>
              <a:t>yn</a:t>
            </a:r>
            <a:r>
              <a:rPr lang="en-US" sz="3400" dirty="0" smtClean="0"/>
              <a:t> </a:t>
            </a:r>
            <a:r>
              <a:rPr lang="en-US" sz="3400" dirty="0" err="1" smtClean="0"/>
              <a:t>uchel</a:t>
            </a:r>
            <a:r>
              <a:rPr lang="en-US" sz="3400" dirty="0" smtClean="0"/>
              <a:t>, </a:t>
            </a:r>
            <a:r>
              <a:rPr lang="en-US" sz="3400" dirty="0" err="1" smtClean="0"/>
              <a:t>gan</a:t>
            </a:r>
            <a:r>
              <a:rPr lang="en-US" sz="3400" dirty="0" smtClean="0"/>
              <a:t> </a:t>
            </a:r>
            <a:r>
              <a:rPr lang="en-US" sz="3400" dirty="0" err="1" smtClean="0"/>
              <a:t>gymryd</a:t>
            </a:r>
            <a:r>
              <a:rPr lang="en-US" sz="3400" dirty="0" smtClean="0"/>
              <a:t> </a:t>
            </a:r>
            <a:r>
              <a:rPr lang="en-US" sz="3400" dirty="0" err="1" smtClean="0"/>
              <a:t>tro</a:t>
            </a:r>
            <a:r>
              <a:rPr lang="en-US" sz="3400" dirty="0" smtClean="0"/>
              <a:t> </a:t>
            </a:r>
            <a:r>
              <a:rPr lang="en-US" sz="3400" dirty="0" err="1" smtClean="0"/>
              <a:t>gyda’ch</a:t>
            </a:r>
            <a:r>
              <a:rPr lang="en-US" sz="3400" dirty="0" smtClean="0"/>
              <a:t> </a:t>
            </a:r>
            <a:r>
              <a:rPr lang="en-US" sz="3400" dirty="0" err="1" smtClean="0"/>
              <a:t>ffrind</a:t>
            </a:r>
            <a:r>
              <a:rPr lang="en-US" sz="3400" dirty="0" smtClean="0"/>
              <a:t> </a:t>
            </a:r>
            <a:r>
              <a:rPr lang="en-US" sz="3400" dirty="0" err="1" smtClean="0"/>
              <a:t>neu</a:t>
            </a:r>
            <a:r>
              <a:rPr lang="en-US" sz="3400" dirty="0" smtClean="0"/>
              <a:t> </a:t>
            </a:r>
            <a:r>
              <a:rPr lang="en-US" sz="3400" dirty="0" err="1" smtClean="0"/>
              <a:t>aelod</a:t>
            </a:r>
            <a:r>
              <a:rPr lang="en-US" sz="3400" dirty="0" smtClean="0"/>
              <a:t> </a:t>
            </a:r>
            <a:r>
              <a:rPr lang="en-US" sz="3400" dirty="0" err="1" smtClean="0"/>
              <a:t>o’ch</a:t>
            </a:r>
            <a:r>
              <a:rPr lang="en-US" sz="3400" dirty="0" smtClean="0"/>
              <a:t> </a:t>
            </a:r>
            <a:r>
              <a:rPr lang="en-US" sz="3400" dirty="0" err="1" smtClean="0"/>
              <a:t>teulu</a:t>
            </a:r>
            <a:r>
              <a:rPr lang="en-US" sz="3400" dirty="0"/>
              <a:t> i</a:t>
            </a:r>
            <a:r>
              <a:rPr lang="en-US" sz="3400" dirty="0" smtClean="0"/>
              <a:t> </a:t>
            </a:r>
            <a:r>
              <a:rPr lang="en-US" sz="3400" dirty="0" err="1" smtClean="0"/>
              <a:t>ddweud</a:t>
            </a:r>
            <a:r>
              <a:rPr lang="en-US" sz="3400" dirty="0" smtClean="0"/>
              <a:t> </a:t>
            </a:r>
            <a:r>
              <a:rPr lang="en-US" sz="3400" dirty="0" err="1" smtClean="0"/>
              <a:t>unai</a:t>
            </a:r>
            <a:r>
              <a:rPr lang="en-US" sz="3400" dirty="0" smtClean="0"/>
              <a:t> 1, 2 </a:t>
            </a:r>
            <a:r>
              <a:rPr lang="en-US" sz="3400" dirty="0" err="1" smtClean="0"/>
              <a:t>neu</a:t>
            </a:r>
            <a:r>
              <a:rPr lang="en-US" sz="3400" dirty="0" smtClean="0"/>
              <a:t> 3 </a:t>
            </a:r>
            <a:r>
              <a:rPr lang="en-US" sz="3400" dirty="0" err="1" smtClean="0"/>
              <a:t>gair</a:t>
            </a:r>
            <a:r>
              <a:rPr lang="en-US" sz="3400" dirty="0" smtClean="0"/>
              <a:t> </a:t>
            </a:r>
            <a:r>
              <a:rPr lang="en-US" sz="3400" dirty="0" err="1" smtClean="0"/>
              <a:t>ar</a:t>
            </a:r>
            <a:r>
              <a:rPr lang="en-US" sz="3400" dirty="0" smtClean="0"/>
              <a:t> y </a:t>
            </a:r>
            <a:r>
              <a:rPr lang="en-US" sz="3400" dirty="0" err="1" smtClean="0"/>
              <a:t>tro</a:t>
            </a:r>
            <a:r>
              <a:rPr lang="en-US" sz="3400" dirty="0" smtClean="0"/>
              <a:t>.  </a:t>
            </a:r>
          </a:p>
          <a:p>
            <a:r>
              <a:rPr lang="en-US" sz="3400" dirty="0" err="1" smtClean="0"/>
              <a:t>Pwy</a:t>
            </a:r>
            <a:r>
              <a:rPr lang="en-US" sz="3400" dirty="0" smtClean="0"/>
              <a:t> </a:t>
            </a:r>
            <a:r>
              <a:rPr lang="en-US" sz="3400" dirty="0" err="1" smtClean="0"/>
              <a:t>bynnag</a:t>
            </a:r>
            <a:r>
              <a:rPr lang="en-US" sz="3400" dirty="0" smtClean="0"/>
              <a:t> </a:t>
            </a:r>
            <a:r>
              <a:rPr lang="en-US" sz="3400" dirty="0" err="1" smtClean="0"/>
              <a:t>sy’n</a:t>
            </a:r>
            <a:r>
              <a:rPr lang="en-US" sz="3400" dirty="0" smtClean="0"/>
              <a:t> </a:t>
            </a:r>
            <a:r>
              <a:rPr lang="en-US" sz="3400" dirty="0" err="1" smtClean="0"/>
              <a:t>dweud</a:t>
            </a:r>
            <a:r>
              <a:rPr lang="en-US" sz="3400" dirty="0" smtClean="0"/>
              <a:t> </a:t>
            </a:r>
            <a:r>
              <a:rPr lang="en-US" sz="3400" dirty="0" err="1" smtClean="0"/>
              <a:t>gair</a:t>
            </a:r>
            <a:r>
              <a:rPr lang="en-US" sz="3400" dirty="0" smtClean="0"/>
              <a:t> </a:t>
            </a:r>
            <a:r>
              <a:rPr lang="en-US" sz="3400" dirty="0" err="1" smtClean="0"/>
              <a:t>olaf</a:t>
            </a:r>
            <a:r>
              <a:rPr lang="en-US" sz="3400" dirty="0" smtClean="0"/>
              <a:t> y </a:t>
            </a:r>
            <a:r>
              <a:rPr lang="en-US" sz="3400" dirty="0" err="1" smtClean="0"/>
              <a:t>frawddeg</a:t>
            </a:r>
            <a:r>
              <a:rPr lang="en-US" sz="3400" dirty="0" smtClean="0"/>
              <a:t> </a:t>
            </a:r>
            <a:r>
              <a:rPr lang="en-US" sz="3400" dirty="0" err="1" smtClean="0"/>
              <a:t>sy’n</a:t>
            </a:r>
            <a:r>
              <a:rPr lang="en-US" sz="3400" dirty="0" smtClean="0"/>
              <a:t> </a:t>
            </a:r>
            <a:r>
              <a:rPr lang="en-US" sz="3400" dirty="0" err="1" smtClean="0"/>
              <a:t>colli</a:t>
            </a:r>
            <a:r>
              <a:rPr lang="en-US" sz="3400" dirty="0" smtClean="0"/>
              <a:t> </a:t>
            </a:r>
            <a:r>
              <a:rPr lang="en-US" sz="3400" dirty="0" err="1" smtClean="0"/>
              <a:t>pob</a:t>
            </a:r>
            <a:r>
              <a:rPr lang="en-US" sz="3400" dirty="0" smtClean="0"/>
              <a:t> </a:t>
            </a:r>
            <a:r>
              <a:rPr lang="en-US" sz="3400" dirty="0" err="1" smtClean="0"/>
              <a:t>tro</a:t>
            </a:r>
            <a:r>
              <a:rPr lang="en-US" sz="3400" dirty="0" smtClean="0"/>
              <a:t>!</a:t>
            </a:r>
          </a:p>
          <a:p>
            <a:r>
              <a:rPr lang="en-US" sz="3400" dirty="0" err="1" smtClean="0"/>
              <a:t>Essayez</a:t>
            </a:r>
            <a:r>
              <a:rPr lang="en-US" sz="3400" dirty="0" smtClean="0"/>
              <a:t>-le </a:t>
            </a:r>
            <a:r>
              <a:rPr lang="en-US" sz="3400" dirty="0" err="1" smtClean="0"/>
              <a:t>maintenant</a:t>
            </a:r>
            <a:r>
              <a:rPr lang="en-US" sz="3400" dirty="0" smtClean="0"/>
              <a:t>!</a:t>
            </a:r>
          </a:p>
          <a:p>
            <a:endParaRPr lang="en-US" dirty="0" smtClean="0"/>
          </a:p>
          <a:p>
            <a:r>
              <a:rPr lang="en-US" dirty="0" err="1" smtClean="0"/>
              <a:t>Sut</a:t>
            </a:r>
            <a:r>
              <a:rPr lang="en-US" dirty="0" smtClean="0"/>
              <a:t> </a:t>
            </a:r>
            <a:r>
              <a:rPr lang="en-US" dirty="0" err="1" smtClean="0"/>
              <a:t>mae’r</a:t>
            </a:r>
            <a:r>
              <a:rPr lang="en-US" dirty="0" smtClean="0"/>
              <a:t> </a:t>
            </a:r>
            <a:r>
              <a:rPr lang="en-US" dirty="0" err="1" smtClean="0"/>
              <a:t>dechneg</a:t>
            </a:r>
            <a:r>
              <a:rPr lang="en-US" dirty="0" smtClean="0"/>
              <a:t> </a:t>
            </a:r>
            <a:r>
              <a:rPr lang="en-US" dirty="0" err="1" smtClean="0"/>
              <a:t>yma</a:t>
            </a:r>
            <a:r>
              <a:rPr lang="en-US" dirty="0" smtClean="0"/>
              <a:t> </a:t>
            </a:r>
            <a:r>
              <a:rPr lang="en-US" dirty="0" err="1" smtClean="0"/>
              <a:t>yn</a:t>
            </a:r>
            <a:r>
              <a:rPr lang="en-US" dirty="0" smtClean="0"/>
              <a:t>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helpu</a:t>
            </a:r>
            <a:r>
              <a:rPr lang="en-US" dirty="0" smtClean="0"/>
              <a:t>?</a:t>
            </a:r>
          </a:p>
          <a:p>
            <a:endParaRPr lang="en-US" dirty="0"/>
          </a:p>
        </p:txBody>
      </p:sp>
      <p:sp>
        <p:nvSpPr>
          <p:cNvPr id="4" name="Litebulb"/>
          <p:cNvSpPr>
            <a:spLocks noEditPoints="1" noChangeArrowheads="1"/>
          </p:cNvSpPr>
          <p:nvPr/>
        </p:nvSpPr>
        <p:spPr bwMode="auto">
          <a:xfrm>
            <a:off x="364213" y="5334000"/>
            <a:ext cx="381000" cy="481013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CC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148" name="Picture 4" descr="http://fc01.deviantart.net/fs11/i/2006/193/4/a/Modified_Loser_Smiley_by_Prince_of_Powerpoin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505200"/>
            <a:ext cx="2218414" cy="166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6568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Technique 2 =&gt; Action!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Rydym</a:t>
            </a:r>
            <a:r>
              <a:rPr lang="en-US" dirty="0" smtClean="0"/>
              <a:t> </a:t>
            </a:r>
            <a:r>
              <a:rPr lang="en-US" dirty="0" err="1" smtClean="0"/>
              <a:t>wedi</a:t>
            </a:r>
            <a:r>
              <a:rPr lang="en-US" dirty="0" smtClean="0"/>
              <a:t> </a:t>
            </a:r>
            <a:r>
              <a:rPr lang="en-US" dirty="0" err="1" smtClean="0"/>
              <a:t>defnyddio</a:t>
            </a:r>
            <a:r>
              <a:rPr lang="en-US" dirty="0" smtClean="0"/>
              <a:t> </a:t>
            </a:r>
            <a:r>
              <a:rPr lang="en-US" dirty="0" err="1" smtClean="0"/>
              <a:t>meim</a:t>
            </a:r>
            <a:r>
              <a:rPr lang="en-US" dirty="0" smtClean="0"/>
              <a:t> </a:t>
            </a:r>
            <a:r>
              <a:rPr lang="en-US" dirty="0" err="1" smtClean="0"/>
              <a:t>yn</a:t>
            </a:r>
            <a:r>
              <a:rPr lang="en-US" dirty="0" smtClean="0"/>
              <a:t> </a:t>
            </a:r>
            <a:r>
              <a:rPr lang="en-US" dirty="0" err="1" smtClean="0"/>
              <a:t>aml</a:t>
            </a:r>
            <a:r>
              <a:rPr lang="en-US" dirty="0" smtClean="0"/>
              <a:t> </a:t>
            </a:r>
            <a:r>
              <a:rPr lang="en-US" dirty="0" err="1" smtClean="0"/>
              <a:t>wrth</a:t>
            </a:r>
            <a:r>
              <a:rPr lang="en-US" dirty="0" smtClean="0"/>
              <a:t> </a:t>
            </a:r>
            <a:r>
              <a:rPr lang="en-US" dirty="0" err="1" smtClean="0"/>
              <a:t>ddysgu</a:t>
            </a:r>
            <a:r>
              <a:rPr lang="en-US" dirty="0" smtClean="0"/>
              <a:t> </a:t>
            </a:r>
            <a:r>
              <a:rPr lang="en-US" dirty="0" err="1" smtClean="0"/>
              <a:t>geiriau</a:t>
            </a:r>
            <a:r>
              <a:rPr lang="en-US" dirty="0" smtClean="0"/>
              <a:t> a </a:t>
            </a:r>
            <a:r>
              <a:rPr lang="en-US" dirty="0" err="1" smtClean="0"/>
              <a:t>strwythurau</a:t>
            </a:r>
            <a:r>
              <a:rPr lang="en-US" dirty="0" smtClean="0"/>
              <a:t> </a:t>
            </a:r>
            <a:r>
              <a:rPr lang="en-US" dirty="0" err="1" smtClean="0"/>
              <a:t>yn</a:t>
            </a:r>
            <a:r>
              <a:rPr lang="en-US" dirty="0" smtClean="0"/>
              <a:t> y </a:t>
            </a:r>
            <a:r>
              <a:rPr lang="en-US" dirty="0" err="1" smtClean="0"/>
              <a:t>dosbarth</a:t>
            </a:r>
            <a:r>
              <a:rPr lang="en-US" dirty="0" smtClean="0"/>
              <a:t>.  </a:t>
            </a:r>
            <a:r>
              <a:rPr lang="en-US" dirty="0" err="1" smtClean="0"/>
              <a:t>Defnyddiwch</a:t>
            </a:r>
            <a:r>
              <a:rPr lang="en-US" dirty="0" smtClean="0"/>
              <a:t> y </a:t>
            </a:r>
            <a:r>
              <a:rPr lang="en-US" dirty="0" err="1" smtClean="0"/>
              <a:t>meimiau</a:t>
            </a:r>
            <a:r>
              <a:rPr lang="en-US" dirty="0" smtClean="0"/>
              <a:t> </a:t>
            </a:r>
            <a:r>
              <a:rPr lang="en-US" dirty="0" err="1" smtClean="0"/>
              <a:t>yma</a:t>
            </a:r>
            <a:r>
              <a:rPr lang="en-US" dirty="0" smtClean="0"/>
              <a:t> </a:t>
            </a:r>
            <a:r>
              <a:rPr lang="en-US" dirty="0" err="1" smtClean="0"/>
              <a:t>eto</a:t>
            </a:r>
            <a:r>
              <a:rPr lang="en-US" dirty="0" smtClean="0"/>
              <a:t> </a:t>
            </a:r>
            <a:r>
              <a:rPr lang="en-US" dirty="0" err="1" smtClean="0"/>
              <a:t>wrth</a:t>
            </a:r>
            <a:r>
              <a:rPr lang="en-US" dirty="0" smtClean="0"/>
              <a:t> </a:t>
            </a:r>
            <a:r>
              <a:rPr lang="en-US" dirty="0" err="1" smtClean="0"/>
              <a:t>ddysgu</a:t>
            </a:r>
            <a:r>
              <a:rPr lang="en-US" dirty="0" smtClean="0"/>
              <a:t> </a:t>
            </a:r>
            <a:r>
              <a:rPr lang="en-US" dirty="0" err="1" smtClean="0"/>
              <a:t>eich</a:t>
            </a:r>
            <a:r>
              <a:rPr lang="en-US" dirty="0" smtClean="0"/>
              <a:t> </a:t>
            </a:r>
            <a:r>
              <a:rPr lang="en-US" dirty="0" err="1" smtClean="0"/>
              <a:t>gwaith</a:t>
            </a:r>
            <a:r>
              <a:rPr lang="en-US" dirty="0" smtClean="0"/>
              <a:t>!</a:t>
            </a:r>
          </a:p>
          <a:p>
            <a:r>
              <a:rPr lang="en-US" dirty="0" err="1" smtClean="0"/>
              <a:t>Wrth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chi </a:t>
            </a:r>
            <a:r>
              <a:rPr lang="en-US" dirty="0" err="1" smtClean="0"/>
              <a:t>ddarllen</a:t>
            </a:r>
            <a:r>
              <a:rPr lang="en-US" dirty="0" smtClean="0"/>
              <a:t> </a:t>
            </a:r>
            <a:r>
              <a:rPr lang="en-US" dirty="0" err="1" smtClean="0"/>
              <a:t>eich</a:t>
            </a:r>
            <a:r>
              <a:rPr lang="en-US" dirty="0" smtClean="0"/>
              <a:t> </a:t>
            </a:r>
            <a:r>
              <a:rPr lang="en-US" dirty="0" err="1" smtClean="0"/>
              <a:t>gwaith</a:t>
            </a:r>
            <a:r>
              <a:rPr lang="en-US" dirty="0" smtClean="0"/>
              <a:t> </a:t>
            </a:r>
            <a:r>
              <a:rPr lang="en-US" dirty="0" err="1" smtClean="0"/>
              <a:t>yn</a:t>
            </a:r>
            <a:r>
              <a:rPr lang="en-US" dirty="0" smtClean="0"/>
              <a:t> </a:t>
            </a:r>
            <a:r>
              <a:rPr lang="en-US" dirty="0" err="1" smtClean="0"/>
              <a:t>uchel</a:t>
            </a:r>
            <a:r>
              <a:rPr lang="en-US" dirty="0" smtClean="0"/>
              <a:t>, </a:t>
            </a:r>
            <a:r>
              <a:rPr lang="en-US" dirty="0" err="1" smtClean="0"/>
              <a:t>defnyddiwch</a:t>
            </a:r>
            <a:r>
              <a:rPr lang="en-US" dirty="0" smtClean="0"/>
              <a:t> </a:t>
            </a:r>
            <a:r>
              <a:rPr lang="en-US" dirty="0" err="1" smtClean="0"/>
              <a:t>unrhyw</a:t>
            </a:r>
            <a:r>
              <a:rPr lang="en-US" dirty="0" smtClean="0"/>
              <a:t> </a:t>
            </a:r>
            <a:r>
              <a:rPr lang="en-US" dirty="0" err="1" smtClean="0"/>
              <a:t>symudiadau</a:t>
            </a:r>
            <a:r>
              <a:rPr lang="en-US" dirty="0" smtClean="0"/>
              <a:t> </a:t>
            </a:r>
            <a:r>
              <a:rPr lang="en-US" dirty="0" err="1" smtClean="0"/>
              <a:t>medrwch</a:t>
            </a:r>
            <a:r>
              <a:rPr lang="en-US" dirty="0" smtClean="0"/>
              <a:t> </a:t>
            </a:r>
            <a:r>
              <a:rPr lang="en-US" dirty="0" err="1" smtClean="0"/>
              <a:t>gofio</a:t>
            </a:r>
            <a:r>
              <a:rPr lang="en-US" dirty="0" smtClean="0"/>
              <a:t> </a:t>
            </a:r>
            <a:r>
              <a:rPr lang="en-US" dirty="0" err="1" smtClean="0"/>
              <a:t>o’r</a:t>
            </a:r>
            <a:r>
              <a:rPr lang="en-US" dirty="0" smtClean="0"/>
              <a:t> </a:t>
            </a:r>
            <a:r>
              <a:rPr lang="en-US" dirty="0" err="1" smtClean="0"/>
              <a:t>dosbarth</a:t>
            </a:r>
            <a:r>
              <a:rPr lang="en-US" dirty="0" smtClean="0"/>
              <a:t> – </a:t>
            </a:r>
            <a:r>
              <a:rPr lang="en-US" dirty="0" err="1" smtClean="0"/>
              <a:t>neu</a:t>
            </a:r>
            <a:r>
              <a:rPr lang="en-US" dirty="0" smtClean="0"/>
              <a:t> </a:t>
            </a:r>
            <a:r>
              <a:rPr lang="en-US" dirty="0" err="1" smtClean="0"/>
              <a:t>dyfeisiwch</a:t>
            </a:r>
            <a:r>
              <a:rPr lang="en-US" dirty="0" smtClean="0"/>
              <a:t> </a:t>
            </a:r>
            <a:r>
              <a:rPr lang="en-US" dirty="0" err="1" smtClean="0"/>
              <a:t>rai</a:t>
            </a:r>
            <a:r>
              <a:rPr lang="en-US" dirty="0" smtClean="0"/>
              <a:t> </a:t>
            </a:r>
            <a:r>
              <a:rPr lang="en-US" dirty="0" err="1" smtClean="0"/>
              <a:t>eich</a:t>
            </a:r>
            <a:r>
              <a:rPr lang="en-US" dirty="0" smtClean="0"/>
              <a:t> </a:t>
            </a:r>
            <a:r>
              <a:rPr lang="en-US" dirty="0" err="1" smtClean="0"/>
              <a:t>hunain</a:t>
            </a:r>
            <a:r>
              <a:rPr lang="en-US" dirty="0" smtClean="0"/>
              <a:t>!</a:t>
            </a:r>
          </a:p>
          <a:p>
            <a:r>
              <a:rPr lang="en-US" dirty="0" err="1" smtClean="0"/>
              <a:t>Essayez</a:t>
            </a:r>
            <a:r>
              <a:rPr lang="en-US" dirty="0" smtClean="0"/>
              <a:t>-le </a:t>
            </a:r>
            <a:r>
              <a:rPr lang="en-US" dirty="0" err="1" smtClean="0"/>
              <a:t>maintenant</a:t>
            </a:r>
            <a:r>
              <a:rPr lang="en-US" dirty="0" smtClean="0"/>
              <a:t>!</a:t>
            </a:r>
          </a:p>
          <a:p>
            <a:r>
              <a:rPr lang="en-US" dirty="0" err="1" smtClean="0"/>
              <a:t>Sut</a:t>
            </a:r>
            <a:r>
              <a:rPr lang="en-US" dirty="0" smtClean="0"/>
              <a:t> </a:t>
            </a:r>
            <a:r>
              <a:rPr lang="en-US" dirty="0" err="1" smtClean="0"/>
              <a:t>mae’r</a:t>
            </a:r>
            <a:r>
              <a:rPr lang="en-US" dirty="0" smtClean="0"/>
              <a:t> </a:t>
            </a:r>
            <a:r>
              <a:rPr lang="en-US" dirty="0" err="1" smtClean="0"/>
              <a:t>dechneg</a:t>
            </a:r>
            <a:r>
              <a:rPr lang="en-US" dirty="0" smtClean="0"/>
              <a:t> </a:t>
            </a:r>
            <a:r>
              <a:rPr lang="en-US" dirty="0" err="1" smtClean="0"/>
              <a:t>yma</a:t>
            </a:r>
            <a:r>
              <a:rPr lang="en-US" dirty="0" smtClean="0"/>
              <a:t> </a:t>
            </a:r>
            <a:r>
              <a:rPr lang="en-US" dirty="0" err="1" smtClean="0"/>
              <a:t>yn</a:t>
            </a:r>
            <a:r>
              <a:rPr lang="en-US" dirty="0" smtClean="0"/>
              <a:t>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helpu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7" name="Litebulb"/>
          <p:cNvSpPr>
            <a:spLocks noEditPoints="1" noChangeArrowheads="1"/>
          </p:cNvSpPr>
          <p:nvPr/>
        </p:nvSpPr>
        <p:spPr bwMode="auto">
          <a:xfrm>
            <a:off x="364213" y="5791200"/>
            <a:ext cx="381000" cy="481013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CC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42" name="Picture 2" descr="C:\Documents and Settings\Admin\Local Settings\Temporary Internet Files\Content.IE5\WHEAQLFO\MC90024049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381000"/>
            <a:ext cx="1118311" cy="1822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5659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Technique No. 3 =&gt; </a:t>
            </a:r>
            <a:r>
              <a:rPr lang="en-US" dirty="0" smtClean="0"/>
              <a:t>On </a:t>
            </a:r>
            <a:r>
              <a:rPr lang="en-US" dirty="0" err="1" smtClean="0"/>
              <a:t>dessine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5486400"/>
          </a:xfrm>
        </p:spPr>
        <p:txBody>
          <a:bodyPr>
            <a:normAutofit/>
          </a:bodyPr>
          <a:lstStyle/>
          <a:p>
            <a:r>
              <a:rPr lang="en-US" sz="3400" dirty="0" err="1" smtClean="0"/>
              <a:t>Gadewch</a:t>
            </a:r>
            <a:r>
              <a:rPr lang="en-US" sz="3400" dirty="0" smtClean="0"/>
              <a:t> </a:t>
            </a:r>
            <a:r>
              <a:rPr lang="en-US" sz="3400" dirty="0" err="1" smtClean="0"/>
              <a:t>eich</a:t>
            </a:r>
            <a:r>
              <a:rPr lang="en-US" sz="3400" dirty="0" smtClean="0"/>
              <a:t> artist </a:t>
            </a:r>
            <a:r>
              <a:rPr lang="en-US" sz="3400" dirty="0" err="1" smtClean="0"/>
              <a:t>mewnol</a:t>
            </a:r>
            <a:r>
              <a:rPr lang="en-US" sz="3400" dirty="0" smtClean="0"/>
              <a:t> </a:t>
            </a:r>
            <a:r>
              <a:rPr lang="en-US" sz="3400" dirty="0" err="1" smtClean="0"/>
              <a:t>allan</a:t>
            </a:r>
            <a:r>
              <a:rPr lang="en-US" sz="3400" dirty="0" smtClean="0"/>
              <a:t>!</a:t>
            </a:r>
          </a:p>
          <a:p>
            <a:r>
              <a:rPr lang="en-US" sz="3400" dirty="0" err="1" smtClean="0"/>
              <a:t>Tynnwch</a:t>
            </a:r>
            <a:r>
              <a:rPr lang="en-US" sz="3400" dirty="0" smtClean="0"/>
              <a:t> </a:t>
            </a:r>
            <a:r>
              <a:rPr lang="en-US" sz="3400" dirty="0" err="1" smtClean="0"/>
              <a:t>luniau</a:t>
            </a:r>
            <a:r>
              <a:rPr lang="en-US" sz="3400" dirty="0" smtClean="0"/>
              <a:t> </a:t>
            </a:r>
            <a:r>
              <a:rPr lang="en-US" sz="3400" dirty="0" err="1" smtClean="0"/>
              <a:t>i</a:t>
            </a:r>
            <a:r>
              <a:rPr lang="en-US" sz="3400" dirty="0" smtClean="0"/>
              <a:t> </a:t>
            </a:r>
            <a:r>
              <a:rPr lang="en-US" sz="3400" dirty="0" err="1" smtClean="0"/>
              <a:t>ddangos</a:t>
            </a:r>
            <a:r>
              <a:rPr lang="en-US" sz="3400" dirty="0" smtClean="0"/>
              <a:t> </a:t>
            </a:r>
            <a:r>
              <a:rPr lang="en-US" sz="3400" dirty="0" err="1" smtClean="0"/>
              <a:t>ystyr</a:t>
            </a:r>
            <a:r>
              <a:rPr lang="en-US" sz="3400" dirty="0" smtClean="0"/>
              <a:t> y </a:t>
            </a:r>
            <a:r>
              <a:rPr lang="en-US" sz="3400" dirty="0" err="1" smtClean="0"/>
              <a:t>brawddegau</a:t>
            </a:r>
            <a:r>
              <a:rPr lang="en-US" sz="3400" dirty="0" smtClean="0"/>
              <a:t> a </a:t>
            </a:r>
            <a:r>
              <a:rPr lang="en-US" sz="3400" dirty="0" err="1" smtClean="0"/>
              <a:t>gwelwch</a:t>
            </a:r>
            <a:r>
              <a:rPr lang="en-US" sz="3400" dirty="0" smtClean="0"/>
              <a:t> </a:t>
            </a:r>
            <a:r>
              <a:rPr lang="en-US" sz="3400" dirty="0" err="1" smtClean="0"/>
              <a:t>os</a:t>
            </a:r>
            <a:r>
              <a:rPr lang="en-US" sz="3400" dirty="0" smtClean="0"/>
              <a:t> </a:t>
            </a:r>
            <a:r>
              <a:rPr lang="en-US" sz="3400" dirty="0" err="1" smtClean="0"/>
              <a:t>medrwch</a:t>
            </a:r>
            <a:r>
              <a:rPr lang="en-US" sz="3400" dirty="0" smtClean="0"/>
              <a:t> ail-</a:t>
            </a:r>
            <a:r>
              <a:rPr lang="en-US" sz="3400" dirty="0" err="1" smtClean="0"/>
              <a:t>greu’r</a:t>
            </a:r>
            <a:r>
              <a:rPr lang="en-US" sz="3400" dirty="0" smtClean="0"/>
              <a:t> </a:t>
            </a:r>
            <a:r>
              <a:rPr lang="en-US" sz="3400" dirty="0" err="1" smtClean="0"/>
              <a:t>frawddeg</a:t>
            </a:r>
            <a:r>
              <a:rPr lang="en-US" sz="3400" dirty="0" smtClean="0"/>
              <a:t> </a:t>
            </a:r>
            <a:r>
              <a:rPr lang="en-US" sz="3400" dirty="0" err="1" smtClean="0"/>
              <a:t>ar</a:t>
            </a:r>
            <a:r>
              <a:rPr lang="en-US" sz="3400" dirty="0" smtClean="0"/>
              <a:t> </a:t>
            </a:r>
            <a:r>
              <a:rPr lang="en-US" sz="3400" dirty="0" err="1" smtClean="0"/>
              <a:t>lafar</a:t>
            </a:r>
            <a:r>
              <a:rPr lang="en-US" sz="3400" dirty="0" smtClean="0"/>
              <a:t> dim </a:t>
            </a:r>
            <a:r>
              <a:rPr lang="en-US" sz="3400" dirty="0" err="1" smtClean="0"/>
              <a:t>ond</a:t>
            </a:r>
            <a:r>
              <a:rPr lang="en-US" sz="3400" dirty="0" smtClean="0"/>
              <a:t> </a:t>
            </a:r>
            <a:r>
              <a:rPr lang="en-US" sz="3400" dirty="0" err="1" smtClean="0"/>
              <a:t>trwy</a:t>
            </a:r>
            <a:r>
              <a:rPr lang="en-US" sz="3400" dirty="0" smtClean="0"/>
              <a:t> </a:t>
            </a:r>
            <a:r>
              <a:rPr lang="en-US" sz="3400" dirty="0" err="1" smtClean="0"/>
              <a:t>edrych</a:t>
            </a:r>
            <a:r>
              <a:rPr lang="en-US" sz="3400" dirty="0" smtClean="0"/>
              <a:t> </a:t>
            </a:r>
            <a:r>
              <a:rPr lang="en-US" sz="3400" dirty="0" err="1" smtClean="0"/>
              <a:t>ar</a:t>
            </a:r>
            <a:r>
              <a:rPr lang="en-US" sz="3400" dirty="0" smtClean="0"/>
              <a:t> y </a:t>
            </a:r>
            <a:r>
              <a:rPr lang="en-US" sz="3400" dirty="0" err="1" smtClean="0"/>
              <a:t>lluniau</a:t>
            </a:r>
            <a:r>
              <a:rPr lang="en-US" sz="3400" dirty="0" smtClean="0"/>
              <a:t>.  </a:t>
            </a:r>
            <a:endParaRPr lang="en-US" sz="3400" dirty="0" smtClean="0"/>
          </a:p>
          <a:p>
            <a:r>
              <a:rPr lang="en-US" dirty="0" err="1" smtClean="0"/>
              <a:t>Dewiswch</a:t>
            </a:r>
            <a:r>
              <a:rPr lang="en-US" dirty="0" smtClean="0"/>
              <a:t> </a:t>
            </a:r>
            <a:r>
              <a:rPr lang="en-US" dirty="0" err="1" smtClean="0"/>
              <a:t>dau</a:t>
            </a:r>
            <a:r>
              <a:rPr lang="en-US" dirty="0" smtClean="0"/>
              <a:t> </a:t>
            </a:r>
            <a:r>
              <a:rPr lang="en-US" dirty="0" err="1" smtClean="0"/>
              <a:t>frawddeg</a:t>
            </a:r>
            <a:r>
              <a:rPr lang="en-US" dirty="0" smtClean="0"/>
              <a:t> </a:t>
            </a:r>
            <a:r>
              <a:rPr lang="en-US" dirty="0" err="1" smtClean="0"/>
              <a:t>o’ch</a:t>
            </a:r>
            <a:r>
              <a:rPr lang="en-US" dirty="0" smtClean="0"/>
              <a:t> </a:t>
            </a:r>
            <a:r>
              <a:rPr lang="en-US" dirty="0" err="1" smtClean="0"/>
              <a:t>cyflwyniad</a:t>
            </a:r>
            <a:r>
              <a:rPr lang="en-US" dirty="0" smtClean="0"/>
              <a:t> </a:t>
            </a:r>
            <a:r>
              <a:rPr lang="en-US" dirty="0" err="1" smtClean="0"/>
              <a:t>nawr</a:t>
            </a:r>
            <a:r>
              <a:rPr lang="en-US" dirty="0" smtClean="0"/>
              <a:t> a </a:t>
            </a:r>
            <a:r>
              <a:rPr lang="en-US" dirty="0" err="1" smtClean="0"/>
              <a:t>newidiwch</a:t>
            </a:r>
            <a:r>
              <a:rPr lang="en-US" dirty="0" smtClean="0"/>
              <a:t> </a:t>
            </a:r>
            <a:r>
              <a:rPr lang="en-US" dirty="0" err="1" smtClean="0"/>
              <a:t>nhw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luniau</a:t>
            </a:r>
            <a:r>
              <a:rPr lang="en-US" dirty="0" smtClean="0"/>
              <a:t>.  </a:t>
            </a:r>
            <a:r>
              <a:rPr lang="en-US" dirty="0" err="1" smtClean="0"/>
              <a:t>Yna</a:t>
            </a:r>
            <a:r>
              <a:rPr lang="en-US" dirty="0" smtClean="0"/>
              <a:t>, </a:t>
            </a:r>
            <a:r>
              <a:rPr lang="en-US" dirty="0" err="1" smtClean="0"/>
              <a:t>ceisiwch</a:t>
            </a:r>
            <a:r>
              <a:rPr lang="en-US" dirty="0" smtClean="0"/>
              <a:t> </a:t>
            </a:r>
            <a:r>
              <a:rPr lang="en-US" dirty="0" err="1" smtClean="0"/>
              <a:t>ddweud</a:t>
            </a:r>
            <a:r>
              <a:rPr lang="en-US" dirty="0" smtClean="0"/>
              <a:t> </a:t>
            </a:r>
            <a:r>
              <a:rPr lang="en-US" dirty="0" err="1" smtClean="0"/>
              <a:t>eich</a:t>
            </a:r>
            <a:r>
              <a:rPr lang="en-US" dirty="0" smtClean="0"/>
              <a:t> </a:t>
            </a:r>
            <a:r>
              <a:rPr lang="en-US" dirty="0" err="1" smtClean="0"/>
              <a:t>brawddegau</a:t>
            </a:r>
            <a:r>
              <a:rPr lang="en-US" dirty="0" smtClean="0"/>
              <a:t> </a:t>
            </a:r>
            <a:r>
              <a:rPr lang="en-US" dirty="0" err="1" smtClean="0"/>
              <a:t>yn</a:t>
            </a:r>
            <a:r>
              <a:rPr lang="en-US" dirty="0" smtClean="0"/>
              <a:t> </a:t>
            </a:r>
            <a:r>
              <a:rPr lang="en-US" dirty="0" err="1" smtClean="0"/>
              <a:t>uchel</a:t>
            </a:r>
            <a:r>
              <a:rPr lang="en-US" dirty="0" smtClean="0"/>
              <a:t> </a:t>
            </a:r>
            <a:r>
              <a:rPr lang="en-US" dirty="0" err="1"/>
              <a:t>i</a:t>
            </a:r>
            <a:r>
              <a:rPr lang="en-US" dirty="0" err="1" smtClean="0"/>
              <a:t>’ch</a:t>
            </a:r>
            <a:r>
              <a:rPr lang="en-US" dirty="0" smtClean="0"/>
              <a:t> partner.</a:t>
            </a:r>
            <a:endParaRPr lang="en-US" dirty="0" smtClean="0"/>
          </a:p>
          <a:p>
            <a:r>
              <a:rPr lang="en-US" dirty="0" err="1" smtClean="0"/>
              <a:t>Sut</a:t>
            </a:r>
            <a:r>
              <a:rPr lang="en-US" dirty="0" smtClean="0"/>
              <a:t> </a:t>
            </a:r>
            <a:r>
              <a:rPr lang="en-US" dirty="0" err="1" smtClean="0"/>
              <a:t>mae’r</a:t>
            </a:r>
            <a:r>
              <a:rPr lang="en-US" dirty="0" smtClean="0"/>
              <a:t> </a:t>
            </a:r>
            <a:r>
              <a:rPr lang="en-US" dirty="0" err="1" smtClean="0"/>
              <a:t>dechneg</a:t>
            </a:r>
            <a:r>
              <a:rPr lang="en-US" dirty="0" smtClean="0"/>
              <a:t> </a:t>
            </a:r>
            <a:r>
              <a:rPr lang="en-US" dirty="0" err="1" smtClean="0"/>
              <a:t>yma</a:t>
            </a:r>
            <a:r>
              <a:rPr lang="en-US" dirty="0" smtClean="0"/>
              <a:t> </a:t>
            </a:r>
            <a:r>
              <a:rPr lang="en-US" dirty="0" err="1" smtClean="0"/>
              <a:t>yn</a:t>
            </a:r>
            <a:r>
              <a:rPr lang="en-US" dirty="0" smtClean="0"/>
              <a:t>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helpu</a:t>
            </a:r>
            <a:r>
              <a:rPr lang="en-US" dirty="0" smtClean="0"/>
              <a:t>?</a:t>
            </a:r>
          </a:p>
          <a:p>
            <a:endParaRPr lang="en-US" dirty="0"/>
          </a:p>
        </p:txBody>
      </p:sp>
      <p:sp>
        <p:nvSpPr>
          <p:cNvPr id="4" name="Litebulb"/>
          <p:cNvSpPr>
            <a:spLocks noEditPoints="1" noChangeArrowheads="1"/>
          </p:cNvSpPr>
          <p:nvPr/>
        </p:nvSpPr>
        <p:spPr bwMode="auto">
          <a:xfrm>
            <a:off x="364213" y="5584812"/>
            <a:ext cx="381000" cy="481013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CC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841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Technique 4 =&gt; Code Secret!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 err="1" smtClean="0"/>
              <a:t>Ysgrifennwch</a:t>
            </a:r>
            <a:r>
              <a:rPr lang="en-US" dirty="0" smtClean="0"/>
              <a:t> </a:t>
            </a:r>
            <a:r>
              <a:rPr lang="en-US" dirty="0" err="1" smtClean="0"/>
              <a:t>lythrennau</a:t>
            </a:r>
            <a:r>
              <a:rPr lang="en-US" dirty="0" smtClean="0"/>
              <a:t> </a:t>
            </a:r>
            <a:r>
              <a:rPr lang="en-US" dirty="0" err="1" smtClean="0"/>
              <a:t>cyntaf</a:t>
            </a:r>
            <a:r>
              <a:rPr lang="en-US" dirty="0" smtClean="0"/>
              <a:t> </a:t>
            </a:r>
            <a:r>
              <a:rPr lang="en-US" dirty="0" err="1" smtClean="0"/>
              <a:t>eich</a:t>
            </a:r>
            <a:r>
              <a:rPr lang="en-US" dirty="0" smtClean="0"/>
              <a:t> </a:t>
            </a:r>
            <a:r>
              <a:rPr lang="en-US" dirty="0" err="1" smtClean="0"/>
              <a:t>geiriau</a:t>
            </a:r>
            <a:r>
              <a:rPr lang="en-US" dirty="0" smtClean="0"/>
              <a:t> </a:t>
            </a:r>
            <a:r>
              <a:rPr lang="en-US" dirty="0" err="1" smtClean="0"/>
              <a:t>yn</a:t>
            </a:r>
            <a:r>
              <a:rPr lang="en-US" dirty="0" smtClean="0"/>
              <a:t> </a:t>
            </a:r>
            <a:r>
              <a:rPr lang="en-US" dirty="0" err="1" smtClean="0"/>
              <a:t>unig</a:t>
            </a:r>
            <a:r>
              <a:rPr lang="en-US" dirty="0" smtClean="0"/>
              <a:t>.  </a:t>
            </a:r>
            <a:r>
              <a:rPr lang="en-US" dirty="0" err="1" smtClean="0"/>
              <a:t>Cofiwch</a:t>
            </a:r>
            <a:r>
              <a:rPr lang="en-US" dirty="0" smtClean="0"/>
              <a:t> </a:t>
            </a:r>
            <a:r>
              <a:rPr lang="en-US" dirty="0" err="1" smtClean="0"/>
              <a:t>gynnwys</a:t>
            </a:r>
            <a:r>
              <a:rPr lang="en-US" dirty="0" smtClean="0"/>
              <a:t> </a:t>
            </a:r>
            <a:r>
              <a:rPr lang="en-US" dirty="0" err="1" smtClean="0"/>
              <a:t>eich</a:t>
            </a:r>
            <a:r>
              <a:rPr lang="en-US" dirty="0" smtClean="0"/>
              <a:t> </a:t>
            </a:r>
            <a:r>
              <a:rPr lang="en-US" u="sng" dirty="0" err="1" smtClean="0"/>
              <a:t>holl</a:t>
            </a:r>
            <a:r>
              <a:rPr lang="en-US" dirty="0" smtClean="0"/>
              <a:t> </a:t>
            </a:r>
            <a:r>
              <a:rPr lang="en-US" u="sng" dirty="0" err="1" smtClean="0"/>
              <a:t>atalnodi</a:t>
            </a:r>
            <a:r>
              <a:rPr lang="en-US" dirty="0" smtClean="0"/>
              <a:t>! (Pam?)</a:t>
            </a:r>
          </a:p>
          <a:p>
            <a:r>
              <a:rPr lang="en-US" dirty="0" err="1" smtClean="0"/>
              <a:t>Fedrwch</a:t>
            </a:r>
            <a:r>
              <a:rPr lang="en-US" dirty="0" smtClean="0"/>
              <a:t> chi </a:t>
            </a:r>
            <a:r>
              <a:rPr lang="en-US" dirty="0" err="1" smtClean="0"/>
              <a:t>gofio</a:t>
            </a:r>
            <a:r>
              <a:rPr lang="en-US" dirty="0" smtClean="0"/>
              <a:t> </a:t>
            </a:r>
            <a:r>
              <a:rPr lang="en-US" dirty="0" err="1" smtClean="0"/>
              <a:t>eich</a:t>
            </a:r>
            <a:r>
              <a:rPr lang="en-US" dirty="0" smtClean="0"/>
              <a:t> </a:t>
            </a:r>
            <a:r>
              <a:rPr lang="en-US" dirty="0" err="1" smtClean="0"/>
              <a:t>cynnwys</a:t>
            </a:r>
            <a:r>
              <a:rPr lang="en-US" dirty="0"/>
              <a:t> </a:t>
            </a:r>
            <a:r>
              <a:rPr lang="en-US" dirty="0" err="1" smtClean="0"/>
              <a:t>gan</a:t>
            </a:r>
            <a:r>
              <a:rPr lang="en-US" dirty="0" smtClean="0"/>
              <a:t> </a:t>
            </a:r>
            <a:r>
              <a:rPr lang="en-US" dirty="0" err="1" smtClean="0"/>
              <a:t>ddefnyddio’r</a:t>
            </a:r>
            <a:r>
              <a:rPr lang="en-US" dirty="0" smtClean="0"/>
              <a:t> cod </a:t>
            </a:r>
            <a:r>
              <a:rPr lang="en-US" dirty="0" err="1" smtClean="0"/>
              <a:t>yn</a:t>
            </a:r>
            <a:r>
              <a:rPr lang="en-US" dirty="0" smtClean="0"/>
              <a:t> </a:t>
            </a:r>
            <a:r>
              <a:rPr lang="en-US" dirty="0" err="1" smtClean="0"/>
              <a:t>unig</a:t>
            </a:r>
            <a:r>
              <a:rPr lang="en-US" dirty="0" smtClean="0"/>
              <a:t>?  </a:t>
            </a:r>
            <a:r>
              <a:rPr lang="en-US" dirty="0" err="1" smtClean="0"/>
              <a:t>Uwcholeuwch</a:t>
            </a:r>
            <a:r>
              <a:rPr lang="en-US" dirty="0" smtClean="0"/>
              <a:t> </a:t>
            </a:r>
            <a:r>
              <a:rPr lang="en-US" dirty="0" err="1" smtClean="0"/>
              <a:t>unrhyw</a:t>
            </a:r>
            <a:r>
              <a:rPr lang="en-US" dirty="0" smtClean="0"/>
              <a:t> </a:t>
            </a:r>
            <a:r>
              <a:rPr lang="en-US" dirty="0" err="1" smtClean="0"/>
              <a:t>lythrennau</a:t>
            </a:r>
            <a:r>
              <a:rPr lang="en-US" dirty="0" smtClean="0"/>
              <a:t> </a:t>
            </a:r>
            <a:r>
              <a:rPr lang="en-US" dirty="0" err="1" smtClean="0"/>
              <a:t>rydych</a:t>
            </a:r>
            <a:r>
              <a:rPr lang="en-US" dirty="0" smtClean="0"/>
              <a:t> </a:t>
            </a:r>
            <a:r>
              <a:rPr lang="en-US" dirty="0" err="1" smtClean="0"/>
              <a:t>yn</a:t>
            </a:r>
            <a:r>
              <a:rPr lang="en-US" dirty="0" smtClean="0"/>
              <a:t> </a:t>
            </a:r>
            <a:r>
              <a:rPr lang="en-US" dirty="0" err="1" smtClean="0"/>
              <a:t>cael</a:t>
            </a:r>
            <a:r>
              <a:rPr lang="en-US" dirty="0" smtClean="0"/>
              <a:t> </a:t>
            </a:r>
            <a:r>
              <a:rPr lang="en-US" dirty="0" err="1" smtClean="0"/>
              <a:t>trafferth</a:t>
            </a:r>
            <a:r>
              <a:rPr lang="en-US" dirty="0" smtClean="0"/>
              <a:t> </a:t>
            </a:r>
            <a:r>
              <a:rPr lang="en-US" dirty="0" err="1" smtClean="0"/>
              <a:t>yn</a:t>
            </a:r>
            <a:r>
              <a:rPr lang="en-US" dirty="0" smtClean="0"/>
              <a:t> </a:t>
            </a:r>
            <a:r>
              <a:rPr lang="en-US" dirty="0" err="1" smtClean="0"/>
              <a:t>cofio</a:t>
            </a:r>
            <a:r>
              <a:rPr lang="en-US" dirty="0" smtClean="0"/>
              <a:t> a </a:t>
            </a:r>
            <a:r>
              <a:rPr lang="en-US" dirty="0" err="1" smtClean="0"/>
              <a:t>gwiriwch</a:t>
            </a:r>
            <a:r>
              <a:rPr lang="en-US" dirty="0" smtClean="0"/>
              <a:t> </a:t>
            </a:r>
            <a:r>
              <a:rPr lang="en-US" dirty="0" err="1" smtClean="0"/>
              <a:t>nhw’n</a:t>
            </a:r>
            <a:r>
              <a:rPr lang="en-US" dirty="0" smtClean="0"/>
              <a:t> </a:t>
            </a:r>
            <a:r>
              <a:rPr lang="en-US" dirty="0" err="1" smtClean="0"/>
              <a:t>ofalus</a:t>
            </a:r>
            <a:r>
              <a:rPr lang="en-US" dirty="0"/>
              <a:t> </a:t>
            </a:r>
            <a:r>
              <a:rPr lang="en-US" dirty="0" err="1" smtClean="0"/>
              <a:t>cyn</a:t>
            </a:r>
            <a:r>
              <a:rPr lang="en-US" dirty="0" smtClean="0"/>
              <a:t> trio </a:t>
            </a:r>
            <a:r>
              <a:rPr lang="en-US" dirty="0" err="1" smtClean="0"/>
              <a:t>eto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Essayez</a:t>
            </a:r>
            <a:r>
              <a:rPr lang="en-US" dirty="0" smtClean="0"/>
              <a:t>-le </a:t>
            </a:r>
            <a:r>
              <a:rPr lang="en-US" dirty="0" err="1" smtClean="0"/>
              <a:t>maintenant</a:t>
            </a:r>
            <a:r>
              <a:rPr lang="en-US" dirty="0" smtClean="0"/>
              <a:t>!</a:t>
            </a:r>
          </a:p>
          <a:p>
            <a:r>
              <a:rPr lang="en-US" dirty="0" err="1" smtClean="0"/>
              <a:t>Sut</a:t>
            </a:r>
            <a:r>
              <a:rPr lang="en-US" dirty="0" smtClean="0"/>
              <a:t> </a:t>
            </a:r>
            <a:r>
              <a:rPr lang="en-US" dirty="0" err="1" smtClean="0"/>
              <a:t>mae’r</a:t>
            </a:r>
            <a:r>
              <a:rPr lang="en-US" dirty="0" smtClean="0"/>
              <a:t> </a:t>
            </a:r>
            <a:r>
              <a:rPr lang="en-US" dirty="0" err="1" smtClean="0"/>
              <a:t>dechneg</a:t>
            </a:r>
            <a:r>
              <a:rPr lang="en-US" dirty="0" smtClean="0"/>
              <a:t> </a:t>
            </a:r>
            <a:r>
              <a:rPr lang="en-US" dirty="0" err="1" smtClean="0"/>
              <a:t>yma</a:t>
            </a:r>
            <a:r>
              <a:rPr lang="en-US" dirty="0" smtClean="0"/>
              <a:t> </a:t>
            </a:r>
            <a:r>
              <a:rPr lang="en-US" dirty="0" err="1" smtClean="0"/>
              <a:t>yn</a:t>
            </a:r>
            <a:r>
              <a:rPr lang="en-US" dirty="0" smtClean="0"/>
              <a:t>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helpu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9218" name="Picture 2" descr="C:\Documents and Settings\Admin\Local Settings\Temporary Internet Files\Content.IE5\P0VX126W\MM900356797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381000"/>
            <a:ext cx="1028700" cy="102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tebulb"/>
          <p:cNvSpPr>
            <a:spLocks noEditPoints="1" noChangeArrowheads="1"/>
          </p:cNvSpPr>
          <p:nvPr/>
        </p:nvSpPr>
        <p:spPr bwMode="auto">
          <a:xfrm>
            <a:off x="364213" y="5791200"/>
            <a:ext cx="381000" cy="481013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CC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6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524</Words>
  <Application>Microsoft Office PowerPoint</Application>
  <PresentationFormat>On-screen Show (4:3)</PresentationFormat>
  <Paragraphs>53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La mémoire (Dysgu ar y cof)</vt:lpstr>
      <vt:lpstr>Sut mae cofio darn estynedig o waith llafar ar y cof?</vt:lpstr>
      <vt:lpstr>Cymerwch ofal gyda’r ynganu!  Ymarferwch rhain…</vt:lpstr>
      <vt:lpstr>Cofio darn estynedig o waith ysgrifenedig ar y cof</vt:lpstr>
      <vt:lpstr>Cofio darn estynedig o waith ysgrifenedig ar y cof</vt:lpstr>
      <vt:lpstr>Technique No. 1 =&gt; 3-2-1</vt:lpstr>
      <vt:lpstr>Technique 2 =&gt; Action!</vt:lpstr>
      <vt:lpstr>Technique No. 3 =&gt; On dessine…</vt:lpstr>
      <vt:lpstr>Technique 4 =&gt; Code Secret!</vt:lpstr>
      <vt:lpstr>Finalement (très important)…!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Dysgu ar  y cof</dc:title>
  <dc:creator>Admin</dc:creator>
  <cp:lastModifiedBy>Admin</cp:lastModifiedBy>
  <cp:revision>16</cp:revision>
  <dcterms:created xsi:type="dcterms:W3CDTF">2012-06-19T21:14:21Z</dcterms:created>
  <dcterms:modified xsi:type="dcterms:W3CDTF">2013-03-14T23:08:56Z</dcterms:modified>
</cp:coreProperties>
</file>